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0" r:id="rId5"/>
    <p:sldId id="261" r:id="rId6"/>
    <p:sldId id="268" r:id="rId7"/>
    <p:sldId id="269" r:id="rId8"/>
    <p:sldId id="266" r:id="rId9"/>
    <p:sldId id="263" r:id="rId10"/>
    <p:sldId id="259" r:id="rId11"/>
    <p:sldId id="260" r:id="rId12"/>
    <p:sldId id="273" r:id="rId13"/>
    <p:sldId id="271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112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2F72E7-A63E-46D7-922D-FEEA0D259D01}" type="doc">
      <dgm:prSet loTypeId="urn:microsoft.com/office/officeart/2005/8/layout/vProcess5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B8D3359-B5A3-4975-8B17-D34CD10F11F7}">
      <dgm:prSet/>
      <dgm:spPr/>
      <dgm:t>
        <a:bodyPr/>
        <a:lstStyle/>
        <a:p>
          <a:pPr rtl="0"/>
          <a:r>
            <a:rPr lang="tr-TR" dirty="0" smtClean="0"/>
            <a:t>BİRİM, BÖLÜM, ANABİLİMDALI KALİTE KOMİSYONLARI: Uygulama örnekleri ve Öneriler</a:t>
          </a:r>
          <a:endParaRPr lang="tr-TR" dirty="0"/>
        </a:p>
      </dgm:t>
    </dgm:pt>
    <dgm:pt modelId="{C63EF16A-BBC1-4AC9-BC70-6F6CFA79AD74}" type="parTrans" cxnId="{EE80DAAA-9FE9-4010-A079-613C63B66851}">
      <dgm:prSet/>
      <dgm:spPr/>
      <dgm:t>
        <a:bodyPr/>
        <a:lstStyle/>
        <a:p>
          <a:endParaRPr lang="tr-TR"/>
        </a:p>
      </dgm:t>
    </dgm:pt>
    <dgm:pt modelId="{6B92BE31-027B-49D2-AD31-B31224821CAC}" type="sibTrans" cxnId="{EE80DAAA-9FE9-4010-A079-613C63B66851}">
      <dgm:prSet/>
      <dgm:spPr/>
      <dgm:t>
        <a:bodyPr/>
        <a:lstStyle/>
        <a:p>
          <a:endParaRPr lang="tr-TR"/>
        </a:p>
      </dgm:t>
    </dgm:pt>
    <dgm:pt modelId="{D3BA5F53-A044-4947-8EE3-9E217A507286}">
      <dgm:prSet/>
      <dgm:spPr/>
      <dgm:t>
        <a:bodyPr/>
        <a:lstStyle/>
        <a:p>
          <a:pPr rtl="0"/>
          <a:r>
            <a:rPr lang="tr-TR" dirty="0" smtClean="0"/>
            <a:t>GÜMÜŞHANE ÜNİVERSİTESİ KALİTE KOMİSYONU: KİDR yazımı ve Kabul edilen önerilerin senatoya aktarılması</a:t>
          </a:r>
          <a:endParaRPr lang="tr-TR" dirty="0"/>
        </a:p>
      </dgm:t>
    </dgm:pt>
    <dgm:pt modelId="{18BAF810-A9AE-41D9-B757-87505604D9CF}" type="parTrans" cxnId="{BF1D5975-D7C4-4B83-BDD8-9EE63FFD79FE}">
      <dgm:prSet/>
      <dgm:spPr/>
      <dgm:t>
        <a:bodyPr/>
        <a:lstStyle/>
        <a:p>
          <a:endParaRPr lang="tr-TR"/>
        </a:p>
      </dgm:t>
    </dgm:pt>
    <dgm:pt modelId="{F0D2469A-52D0-4FD0-87F0-D29EFB5989C0}" type="sibTrans" cxnId="{BF1D5975-D7C4-4B83-BDD8-9EE63FFD79FE}">
      <dgm:prSet/>
      <dgm:spPr/>
      <dgm:t>
        <a:bodyPr/>
        <a:lstStyle/>
        <a:p>
          <a:endParaRPr lang="tr-TR"/>
        </a:p>
      </dgm:t>
    </dgm:pt>
    <dgm:pt modelId="{AA07C1FD-77FA-4BC4-AD75-D6864769DD14}">
      <dgm:prSet/>
      <dgm:spPr/>
      <dgm:t>
        <a:bodyPr/>
        <a:lstStyle/>
        <a:p>
          <a:pPr rtl="0"/>
          <a:r>
            <a:rPr lang="tr-TR" dirty="0" smtClean="0"/>
            <a:t>GÜMÜŞHANE ÜNİVERSİTESİ SENATOSU: </a:t>
          </a:r>
          <a:r>
            <a:rPr lang="tr-TR" dirty="0" err="1" smtClean="0"/>
            <a:t>KİDR’nin</a:t>
          </a:r>
          <a:r>
            <a:rPr lang="tr-TR" dirty="0" smtClean="0"/>
            <a:t> onaylanması ve önerilerin görüşülmesi</a:t>
          </a:r>
          <a:endParaRPr lang="tr-TR" dirty="0"/>
        </a:p>
      </dgm:t>
    </dgm:pt>
    <dgm:pt modelId="{43E0B466-AFA4-4EA9-8EEE-B7D0E4036152}" type="parTrans" cxnId="{28558533-0B17-4BA9-AE8D-FBC531E867C0}">
      <dgm:prSet/>
      <dgm:spPr/>
      <dgm:t>
        <a:bodyPr/>
        <a:lstStyle/>
        <a:p>
          <a:endParaRPr lang="tr-TR"/>
        </a:p>
      </dgm:t>
    </dgm:pt>
    <dgm:pt modelId="{60CDA36F-325E-43A6-8862-9543E733F022}" type="sibTrans" cxnId="{28558533-0B17-4BA9-AE8D-FBC531E867C0}">
      <dgm:prSet/>
      <dgm:spPr/>
      <dgm:t>
        <a:bodyPr/>
        <a:lstStyle/>
        <a:p>
          <a:endParaRPr lang="tr-TR"/>
        </a:p>
      </dgm:t>
    </dgm:pt>
    <dgm:pt modelId="{5EEE243B-A999-42AD-B635-B6857B95CC4D}" type="pres">
      <dgm:prSet presAssocID="{152F72E7-A63E-46D7-922D-FEEA0D259D0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14DBFBE-D868-4AF7-A8B3-822D7A95BBD1}" type="pres">
      <dgm:prSet presAssocID="{152F72E7-A63E-46D7-922D-FEEA0D259D01}" presName="dummyMaxCanvas" presStyleCnt="0">
        <dgm:presLayoutVars/>
      </dgm:prSet>
      <dgm:spPr/>
    </dgm:pt>
    <dgm:pt modelId="{E295EE3E-539B-4FEF-A90E-7F4FE8FF06A8}" type="pres">
      <dgm:prSet presAssocID="{152F72E7-A63E-46D7-922D-FEEA0D259D01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DDF6950-469C-4402-8C44-27A7C8C371D9}" type="pres">
      <dgm:prSet presAssocID="{152F72E7-A63E-46D7-922D-FEEA0D259D01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C64A826-E199-4517-A236-192A7A8918D4}" type="pres">
      <dgm:prSet presAssocID="{152F72E7-A63E-46D7-922D-FEEA0D259D01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95EB672-6E3C-40D7-BCB5-11A18B2C970D}" type="pres">
      <dgm:prSet presAssocID="{152F72E7-A63E-46D7-922D-FEEA0D259D01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CBC245C-0DC2-4B63-B05E-BC3FFEF57EE9}" type="pres">
      <dgm:prSet presAssocID="{152F72E7-A63E-46D7-922D-FEEA0D259D01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D19858B-6B3E-460F-AC50-0E3513115AB9}" type="pres">
      <dgm:prSet presAssocID="{152F72E7-A63E-46D7-922D-FEEA0D259D01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9E5E4E6-5656-49C5-A95E-08A71F83344E}" type="pres">
      <dgm:prSet presAssocID="{152F72E7-A63E-46D7-922D-FEEA0D259D01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4634B59-F068-4DA1-8B7F-11CE4616DE12}" type="pres">
      <dgm:prSet presAssocID="{152F72E7-A63E-46D7-922D-FEEA0D259D01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1E85B1D-29F6-4174-A407-CACB82E67DBD}" type="presOf" srcId="{AA07C1FD-77FA-4BC4-AD75-D6864769DD14}" destId="{B4634B59-F068-4DA1-8B7F-11CE4616DE12}" srcOrd="1" destOrd="0" presId="urn:microsoft.com/office/officeart/2005/8/layout/vProcess5"/>
    <dgm:cxn modelId="{D6FB6CA4-0DF9-41EA-8AB1-7EC35536B2DE}" type="presOf" srcId="{152F72E7-A63E-46D7-922D-FEEA0D259D01}" destId="{5EEE243B-A999-42AD-B635-B6857B95CC4D}" srcOrd="0" destOrd="0" presId="urn:microsoft.com/office/officeart/2005/8/layout/vProcess5"/>
    <dgm:cxn modelId="{F0743D2C-3817-4FEF-8DD3-4234034E5750}" type="presOf" srcId="{D3BA5F53-A044-4947-8EE3-9E217A507286}" destId="{9DDF6950-469C-4402-8C44-27A7C8C371D9}" srcOrd="0" destOrd="0" presId="urn:microsoft.com/office/officeart/2005/8/layout/vProcess5"/>
    <dgm:cxn modelId="{78A7A0C5-8EB9-479E-91CC-1CDB9A0DEEEE}" type="presOf" srcId="{0B8D3359-B5A3-4975-8B17-D34CD10F11F7}" destId="{E295EE3E-539B-4FEF-A90E-7F4FE8FF06A8}" srcOrd="0" destOrd="0" presId="urn:microsoft.com/office/officeart/2005/8/layout/vProcess5"/>
    <dgm:cxn modelId="{EE80DAAA-9FE9-4010-A079-613C63B66851}" srcId="{152F72E7-A63E-46D7-922D-FEEA0D259D01}" destId="{0B8D3359-B5A3-4975-8B17-D34CD10F11F7}" srcOrd="0" destOrd="0" parTransId="{C63EF16A-BBC1-4AC9-BC70-6F6CFA79AD74}" sibTransId="{6B92BE31-027B-49D2-AD31-B31224821CAC}"/>
    <dgm:cxn modelId="{28558533-0B17-4BA9-AE8D-FBC531E867C0}" srcId="{152F72E7-A63E-46D7-922D-FEEA0D259D01}" destId="{AA07C1FD-77FA-4BC4-AD75-D6864769DD14}" srcOrd="2" destOrd="0" parTransId="{43E0B466-AFA4-4EA9-8EEE-B7D0E4036152}" sibTransId="{60CDA36F-325E-43A6-8862-9543E733F022}"/>
    <dgm:cxn modelId="{0C72DF15-96C6-49A0-BFDF-899E252DC7EA}" type="presOf" srcId="{AA07C1FD-77FA-4BC4-AD75-D6864769DD14}" destId="{4C64A826-E199-4517-A236-192A7A8918D4}" srcOrd="0" destOrd="0" presId="urn:microsoft.com/office/officeart/2005/8/layout/vProcess5"/>
    <dgm:cxn modelId="{274771F3-F7EA-41E1-B43E-05944F9EB373}" type="presOf" srcId="{F0D2469A-52D0-4FD0-87F0-D29EFB5989C0}" destId="{3CBC245C-0DC2-4B63-B05E-BC3FFEF57EE9}" srcOrd="0" destOrd="0" presId="urn:microsoft.com/office/officeart/2005/8/layout/vProcess5"/>
    <dgm:cxn modelId="{BF1D5975-D7C4-4B83-BDD8-9EE63FFD79FE}" srcId="{152F72E7-A63E-46D7-922D-FEEA0D259D01}" destId="{D3BA5F53-A044-4947-8EE3-9E217A507286}" srcOrd="1" destOrd="0" parTransId="{18BAF810-A9AE-41D9-B757-87505604D9CF}" sibTransId="{F0D2469A-52D0-4FD0-87F0-D29EFB5989C0}"/>
    <dgm:cxn modelId="{85CAC14C-FC5B-470A-B3D5-03DEFEB6273C}" type="presOf" srcId="{0B8D3359-B5A3-4975-8B17-D34CD10F11F7}" destId="{AD19858B-6B3E-460F-AC50-0E3513115AB9}" srcOrd="1" destOrd="0" presId="urn:microsoft.com/office/officeart/2005/8/layout/vProcess5"/>
    <dgm:cxn modelId="{BA762E45-1ACF-4461-A7F7-2575E204C4E2}" type="presOf" srcId="{6B92BE31-027B-49D2-AD31-B31224821CAC}" destId="{895EB672-6E3C-40D7-BCB5-11A18B2C970D}" srcOrd="0" destOrd="0" presId="urn:microsoft.com/office/officeart/2005/8/layout/vProcess5"/>
    <dgm:cxn modelId="{188AAC1A-EAB9-4E93-B214-7308E6748F86}" type="presOf" srcId="{D3BA5F53-A044-4947-8EE3-9E217A507286}" destId="{29E5E4E6-5656-49C5-A95E-08A71F83344E}" srcOrd="1" destOrd="0" presId="urn:microsoft.com/office/officeart/2005/8/layout/vProcess5"/>
    <dgm:cxn modelId="{234179D6-B798-4803-BBC9-77CB5758A8EC}" type="presParOf" srcId="{5EEE243B-A999-42AD-B635-B6857B95CC4D}" destId="{114DBFBE-D868-4AF7-A8B3-822D7A95BBD1}" srcOrd="0" destOrd="0" presId="urn:microsoft.com/office/officeart/2005/8/layout/vProcess5"/>
    <dgm:cxn modelId="{595F3DDD-5871-49F9-B54E-C534D311B981}" type="presParOf" srcId="{5EEE243B-A999-42AD-B635-B6857B95CC4D}" destId="{E295EE3E-539B-4FEF-A90E-7F4FE8FF06A8}" srcOrd="1" destOrd="0" presId="urn:microsoft.com/office/officeart/2005/8/layout/vProcess5"/>
    <dgm:cxn modelId="{0CD937DB-EC37-4906-999F-DE2486B08C0C}" type="presParOf" srcId="{5EEE243B-A999-42AD-B635-B6857B95CC4D}" destId="{9DDF6950-469C-4402-8C44-27A7C8C371D9}" srcOrd="2" destOrd="0" presId="urn:microsoft.com/office/officeart/2005/8/layout/vProcess5"/>
    <dgm:cxn modelId="{19AA99AD-DBB5-4432-8913-5219D97CCBC4}" type="presParOf" srcId="{5EEE243B-A999-42AD-B635-B6857B95CC4D}" destId="{4C64A826-E199-4517-A236-192A7A8918D4}" srcOrd="3" destOrd="0" presId="urn:microsoft.com/office/officeart/2005/8/layout/vProcess5"/>
    <dgm:cxn modelId="{DF8A83EA-7650-4A8C-A0CC-9B78824536EF}" type="presParOf" srcId="{5EEE243B-A999-42AD-B635-B6857B95CC4D}" destId="{895EB672-6E3C-40D7-BCB5-11A18B2C970D}" srcOrd="4" destOrd="0" presId="urn:microsoft.com/office/officeart/2005/8/layout/vProcess5"/>
    <dgm:cxn modelId="{A641FC99-A654-4796-BEBA-0AD278B74170}" type="presParOf" srcId="{5EEE243B-A999-42AD-B635-B6857B95CC4D}" destId="{3CBC245C-0DC2-4B63-B05E-BC3FFEF57EE9}" srcOrd="5" destOrd="0" presId="urn:microsoft.com/office/officeart/2005/8/layout/vProcess5"/>
    <dgm:cxn modelId="{B45925B6-0C82-4065-9B83-E5E561FFA95E}" type="presParOf" srcId="{5EEE243B-A999-42AD-B635-B6857B95CC4D}" destId="{AD19858B-6B3E-460F-AC50-0E3513115AB9}" srcOrd="6" destOrd="0" presId="urn:microsoft.com/office/officeart/2005/8/layout/vProcess5"/>
    <dgm:cxn modelId="{3A17CC81-FBD5-44DC-9695-4B4FB7C05C4B}" type="presParOf" srcId="{5EEE243B-A999-42AD-B635-B6857B95CC4D}" destId="{29E5E4E6-5656-49C5-A95E-08A71F83344E}" srcOrd="7" destOrd="0" presId="urn:microsoft.com/office/officeart/2005/8/layout/vProcess5"/>
    <dgm:cxn modelId="{6C12C3B9-16A1-4778-948B-464282304B2A}" type="presParOf" srcId="{5EEE243B-A999-42AD-B635-B6857B95CC4D}" destId="{B4634B59-F068-4DA1-8B7F-11CE4616DE12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52F72E7-A63E-46D7-922D-FEEA0D259D01}" type="doc">
      <dgm:prSet loTypeId="urn:microsoft.com/office/officeart/2005/8/layout/vProcess5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B8D3359-B5A3-4975-8B17-D34CD10F11F7}">
      <dgm:prSet/>
      <dgm:spPr/>
      <dgm:t>
        <a:bodyPr/>
        <a:lstStyle/>
        <a:p>
          <a:pPr rtl="0"/>
          <a:r>
            <a:rPr lang="tr-TR" dirty="0" smtClean="0"/>
            <a:t>BİRİM, BÖLÜM, ANABİLİMDALI KALİTE KOMİSYONLARI: Uygulama örnekleri ve Öneriler</a:t>
          </a:r>
          <a:endParaRPr lang="tr-TR" dirty="0"/>
        </a:p>
      </dgm:t>
    </dgm:pt>
    <dgm:pt modelId="{C63EF16A-BBC1-4AC9-BC70-6F6CFA79AD74}" type="parTrans" cxnId="{EE80DAAA-9FE9-4010-A079-613C63B66851}">
      <dgm:prSet/>
      <dgm:spPr/>
      <dgm:t>
        <a:bodyPr/>
        <a:lstStyle/>
        <a:p>
          <a:endParaRPr lang="tr-TR"/>
        </a:p>
      </dgm:t>
    </dgm:pt>
    <dgm:pt modelId="{6B92BE31-027B-49D2-AD31-B31224821CAC}" type="sibTrans" cxnId="{EE80DAAA-9FE9-4010-A079-613C63B66851}">
      <dgm:prSet/>
      <dgm:spPr/>
      <dgm:t>
        <a:bodyPr/>
        <a:lstStyle/>
        <a:p>
          <a:endParaRPr lang="tr-TR"/>
        </a:p>
      </dgm:t>
    </dgm:pt>
    <dgm:pt modelId="{D3BA5F53-A044-4947-8EE3-9E217A507286}">
      <dgm:prSet/>
      <dgm:spPr/>
      <dgm:t>
        <a:bodyPr/>
        <a:lstStyle/>
        <a:p>
          <a:pPr rtl="0"/>
          <a:r>
            <a:rPr lang="tr-TR" dirty="0" smtClean="0"/>
            <a:t>GÜMÜŞHANE ÜNİVERSİTESİ KALİTE KOMİSYONU: KİDR yazımı ve Kabul edilen önerilerin senatoya aktarılması</a:t>
          </a:r>
          <a:endParaRPr lang="tr-TR" dirty="0"/>
        </a:p>
      </dgm:t>
    </dgm:pt>
    <dgm:pt modelId="{18BAF810-A9AE-41D9-B757-87505604D9CF}" type="parTrans" cxnId="{BF1D5975-D7C4-4B83-BDD8-9EE63FFD79FE}">
      <dgm:prSet/>
      <dgm:spPr/>
      <dgm:t>
        <a:bodyPr/>
        <a:lstStyle/>
        <a:p>
          <a:endParaRPr lang="tr-TR"/>
        </a:p>
      </dgm:t>
    </dgm:pt>
    <dgm:pt modelId="{F0D2469A-52D0-4FD0-87F0-D29EFB5989C0}" type="sibTrans" cxnId="{BF1D5975-D7C4-4B83-BDD8-9EE63FFD79FE}">
      <dgm:prSet/>
      <dgm:spPr/>
      <dgm:t>
        <a:bodyPr/>
        <a:lstStyle/>
        <a:p>
          <a:endParaRPr lang="tr-TR"/>
        </a:p>
      </dgm:t>
    </dgm:pt>
    <dgm:pt modelId="{AA07C1FD-77FA-4BC4-AD75-D6864769DD14}">
      <dgm:prSet/>
      <dgm:spPr/>
      <dgm:t>
        <a:bodyPr/>
        <a:lstStyle/>
        <a:p>
          <a:pPr rtl="0"/>
          <a:r>
            <a:rPr lang="tr-TR" dirty="0" smtClean="0"/>
            <a:t>GÜMÜŞHANE ÜNİVERSİTESİ SENATOSU: </a:t>
          </a:r>
          <a:r>
            <a:rPr lang="tr-TR" dirty="0" err="1" smtClean="0"/>
            <a:t>KİDR’nin</a:t>
          </a:r>
          <a:r>
            <a:rPr lang="tr-TR" dirty="0" smtClean="0"/>
            <a:t> onaylanması ve önerilerin görüşülmesi</a:t>
          </a:r>
          <a:endParaRPr lang="tr-TR" dirty="0"/>
        </a:p>
      </dgm:t>
    </dgm:pt>
    <dgm:pt modelId="{43E0B466-AFA4-4EA9-8EEE-B7D0E4036152}" type="parTrans" cxnId="{28558533-0B17-4BA9-AE8D-FBC531E867C0}">
      <dgm:prSet/>
      <dgm:spPr/>
      <dgm:t>
        <a:bodyPr/>
        <a:lstStyle/>
        <a:p>
          <a:endParaRPr lang="tr-TR"/>
        </a:p>
      </dgm:t>
    </dgm:pt>
    <dgm:pt modelId="{60CDA36F-325E-43A6-8862-9543E733F022}" type="sibTrans" cxnId="{28558533-0B17-4BA9-AE8D-FBC531E867C0}">
      <dgm:prSet/>
      <dgm:spPr/>
      <dgm:t>
        <a:bodyPr/>
        <a:lstStyle/>
        <a:p>
          <a:endParaRPr lang="tr-TR"/>
        </a:p>
      </dgm:t>
    </dgm:pt>
    <dgm:pt modelId="{5EEE243B-A999-42AD-B635-B6857B95CC4D}" type="pres">
      <dgm:prSet presAssocID="{152F72E7-A63E-46D7-922D-FEEA0D259D0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14DBFBE-D868-4AF7-A8B3-822D7A95BBD1}" type="pres">
      <dgm:prSet presAssocID="{152F72E7-A63E-46D7-922D-FEEA0D259D01}" presName="dummyMaxCanvas" presStyleCnt="0">
        <dgm:presLayoutVars/>
      </dgm:prSet>
      <dgm:spPr/>
    </dgm:pt>
    <dgm:pt modelId="{E295EE3E-539B-4FEF-A90E-7F4FE8FF06A8}" type="pres">
      <dgm:prSet presAssocID="{152F72E7-A63E-46D7-922D-FEEA0D259D01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DDF6950-469C-4402-8C44-27A7C8C371D9}" type="pres">
      <dgm:prSet presAssocID="{152F72E7-A63E-46D7-922D-FEEA0D259D01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C64A826-E199-4517-A236-192A7A8918D4}" type="pres">
      <dgm:prSet presAssocID="{152F72E7-A63E-46D7-922D-FEEA0D259D01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95EB672-6E3C-40D7-BCB5-11A18B2C970D}" type="pres">
      <dgm:prSet presAssocID="{152F72E7-A63E-46D7-922D-FEEA0D259D01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CBC245C-0DC2-4B63-B05E-BC3FFEF57EE9}" type="pres">
      <dgm:prSet presAssocID="{152F72E7-A63E-46D7-922D-FEEA0D259D01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D19858B-6B3E-460F-AC50-0E3513115AB9}" type="pres">
      <dgm:prSet presAssocID="{152F72E7-A63E-46D7-922D-FEEA0D259D01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9E5E4E6-5656-49C5-A95E-08A71F83344E}" type="pres">
      <dgm:prSet presAssocID="{152F72E7-A63E-46D7-922D-FEEA0D259D01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4634B59-F068-4DA1-8B7F-11CE4616DE12}" type="pres">
      <dgm:prSet presAssocID="{152F72E7-A63E-46D7-922D-FEEA0D259D01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A73EBD7-97DB-4C2C-B3A8-159161751649}" type="presOf" srcId="{0B8D3359-B5A3-4975-8B17-D34CD10F11F7}" destId="{E295EE3E-539B-4FEF-A90E-7F4FE8FF06A8}" srcOrd="0" destOrd="0" presId="urn:microsoft.com/office/officeart/2005/8/layout/vProcess5"/>
    <dgm:cxn modelId="{40471211-9823-4111-80B7-1AFB64B19D3B}" type="presOf" srcId="{0B8D3359-B5A3-4975-8B17-D34CD10F11F7}" destId="{AD19858B-6B3E-460F-AC50-0E3513115AB9}" srcOrd="1" destOrd="0" presId="urn:microsoft.com/office/officeart/2005/8/layout/vProcess5"/>
    <dgm:cxn modelId="{1BA4D075-C8BE-4EA2-8105-029CF5BAC0C6}" type="presOf" srcId="{6B92BE31-027B-49D2-AD31-B31224821CAC}" destId="{895EB672-6E3C-40D7-BCB5-11A18B2C970D}" srcOrd="0" destOrd="0" presId="urn:microsoft.com/office/officeart/2005/8/layout/vProcess5"/>
    <dgm:cxn modelId="{F6288ED4-D084-4D70-959B-7DE06CAB9D7C}" type="presOf" srcId="{AA07C1FD-77FA-4BC4-AD75-D6864769DD14}" destId="{4C64A826-E199-4517-A236-192A7A8918D4}" srcOrd="0" destOrd="0" presId="urn:microsoft.com/office/officeart/2005/8/layout/vProcess5"/>
    <dgm:cxn modelId="{6FD41B6D-AE65-4131-8753-6E23C3F0C8E8}" type="presOf" srcId="{AA07C1FD-77FA-4BC4-AD75-D6864769DD14}" destId="{B4634B59-F068-4DA1-8B7F-11CE4616DE12}" srcOrd="1" destOrd="0" presId="urn:microsoft.com/office/officeart/2005/8/layout/vProcess5"/>
    <dgm:cxn modelId="{EE80DAAA-9FE9-4010-A079-613C63B66851}" srcId="{152F72E7-A63E-46D7-922D-FEEA0D259D01}" destId="{0B8D3359-B5A3-4975-8B17-D34CD10F11F7}" srcOrd="0" destOrd="0" parTransId="{C63EF16A-BBC1-4AC9-BC70-6F6CFA79AD74}" sibTransId="{6B92BE31-027B-49D2-AD31-B31224821CAC}"/>
    <dgm:cxn modelId="{DF16CCBD-9426-4558-A3AD-7E50CC6CA2AE}" type="presOf" srcId="{D3BA5F53-A044-4947-8EE3-9E217A507286}" destId="{29E5E4E6-5656-49C5-A95E-08A71F83344E}" srcOrd="1" destOrd="0" presId="urn:microsoft.com/office/officeart/2005/8/layout/vProcess5"/>
    <dgm:cxn modelId="{28558533-0B17-4BA9-AE8D-FBC531E867C0}" srcId="{152F72E7-A63E-46D7-922D-FEEA0D259D01}" destId="{AA07C1FD-77FA-4BC4-AD75-D6864769DD14}" srcOrd="2" destOrd="0" parTransId="{43E0B466-AFA4-4EA9-8EEE-B7D0E4036152}" sibTransId="{60CDA36F-325E-43A6-8862-9543E733F022}"/>
    <dgm:cxn modelId="{F1DB927A-B337-4423-901C-1BD12EDF51B1}" type="presOf" srcId="{F0D2469A-52D0-4FD0-87F0-D29EFB5989C0}" destId="{3CBC245C-0DC2-4B63-B05E-BC3FFEF57EE9}" srcOrd="0" destOrd="0" presId="urn:microsoft.com/office/officeart/2005/8/layout/vProcess5"/>
    <dgm:cxn modelId="{E119B824-4204-42C0-B6F8-9B8EB60BC815}" type="presOf" srcId="{D3BA5F53-A044-4947-8EE3-9E217A507286}" destId="{9DDF6950-469C-4402-8C44-27A7C8C371D9}" srcOrd="0" destOrd="0" presId="urn:microsoft.com/office/officeart/2005/8/layout/vProcess5"/>
    <dgm:cxn modelId="{BF1D5975-D7C4-4B83-BDD8-9EE63FFD79FE}" srcId="{152F72E7-A63E-46D7-922D-FEEA0D259D01}" destId="{D3BA5F53-A044-4947-8EE3-9E217A507286}" srcOrd="1" destOrd="0" parTransId="{18BAF810-A9AE-41D9-B757-87505604D9CF}" sibTransId="{F0D2469A-52D0-4FD0-87F0-D29EFB5989C0}"/>
    <dgm:cxn modelId="{8B6371A4-EE13-450B-A204-9F5370FCB3BA}" type="presOf" srcId="{152F72E7-A63E-46D7-922D-FEEA0D259D01}" destId="{5EEE243B-A999-42AD-B635-B6857B95CC4D}" srcOrd="0" destOrd="0" presId="urn:microsoft.com/office/officeart/2005/8/layout/vProcess5"/>
    <dgm:cxn modelId="{58083049-0E7C-419E-9DA3-E7AA0D3B4357}" type="presParOf" srcId="{5EEE243B-A999-42AD-B635-B6857B95CC4D}" destId="{114DBFBE-D868-4AF7-A8B3-822D7A95BBD1}" srcOrd="0" destOrd="0" presId="urn:microsoft.com/office/officeart/2005/8/layout/vProcess5"/>
    <dgm:cxn modelId="{96DB911F-730A-4FCC-81DF-3C4293B68AA3}" type="presParOf" srcId="{5EEE243B-A999-42AD-B635-B6857B95CC4D}" destId="{E295EE3E-539B-4FEF-A90E-7F4FE8FF06A8}" srcOrd="1" destOrd="0" presId="urn:microsoft.com/office/officeart/2005/8/layout/vProcess5"/>
    <dgm:cxn modelId="{4166C3F3-975C-4C44-8DF2-B8222C97B653}" type="presParOf" srcId="{5EEE243B-A999-42AD-B635-B6857B95CC4D}" destId="{9DDF6950-469C-4402-8C44-27A7C8C371D9}" srcOrd="2" destOrd="0" presId="urn:microsoft.com/office/officeart/2005/8/layout/vProcess5"/>
    <dgm:cxn modelId="{03359E63-9B21-4596-B81D-FE5C37143E0D}" type="presParOf" srcId="{5EEE243B-A999-42AD-B635-B6857B95CC4D}" destId="{4C64A826-E199-4517-A236-192A7A8918D4}" srcOrd="3" destOrd="0" presId="urn:microsoft.com/office/officeart/2005/8/layout/vProcess5"/>
    <dgm:cxn modelId="{B23D6F1E-79FD-46D7-8FE9-5A69B873C32D}" type="presParOf" srcId="{5EEE243B-A999-42AD-B635-B6857B95CC4D}" destId="{895EB672-6E3C-40D7-BCB5-11A18B2C970D}" srcOrd="4" destOrd="0" presId="urn:microsoft.com/office/officeart/2005/8/layout/vProcess5"/>
    <dgm:cxn modelId="{C2B72323-2DE3-42A7-8934-A33D32B604F3}" type="presParOf" srcId="{5EEE243B-A999-42AD-B635-B6857B95CC4D}" destId="{3CBC245C-0DC2-4B63-B05E-BC3FFEF57EE9}" srcOrd="5" destOrd="0" presId="urn:microsoft.com/office/officeart/2005/8/layout/vProcess5"/>
    <dgm:cxn modelId="{063CD933-1783-4B7D-AC10-A5023849E9D6}" type="presParOf" srcId="{5EEE243B-A999-42AD-B635-B6857B95CC4D}" destId="{AD19858B-6B3E-460F-AC50-0E3513115AB9}" srcOrd="6" destOrd="0" presId="urn:microsoft.com/office/officeart/2005/8/layout/vProcess5"/>
    <dgm:cxn modelId="{6455446A-7C8E-4124-98A8-DA53EF5B86ED}" type="presParOf" srcId="{5EEE243B-A999-42AD-B635-B6857B95CC4D}" destId="{29E5E4E6-5656-49C5-A95E-08A71F83344E}" srcOrd="7" destOrd="0" presId="urn:microsoft.com/office/officeart/2005/8/layout/vProcess5"/>
    <dgm:cxn modelId="{4AB7F3B3-CC36-484A-A846-F59A957F23F1}" type="presParOf" srcId="{5EEE243B-A999-42AD-B635-B6857B95CC4D}" destId="{B4634B59-F068-4DA1-8B7F-11CE4616DE12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64D2EB2-46CB-46FB-87F6-157C93D0F102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34991C6E-00D3-43F7-8239-32370678DCBE}">
      <dgm:prSet/>
      <dgm:spPr/>
      <dgm:t>
        <a:bodyPr/>
        <a:lstStyle/>
        <a:p>
          <a:pPr rtl="0"/>
          <a:r>
            <a:rPr lang="tr-TR" smtClean="0"/>
            <a:t>DİNLEDİĞİNİZ İÇİN TEŞEKKÜRLER. </a:t>
          </a:r>
          <a:endParaRPr lang="tr-TR"/>
        </a:p>
      </dgm:t>
    </dgm:pt>
    <dgm:pt modelId="{DE121761-7E5B-4E99-910B-35AEA9657F34}" type="parTrans" cxnId="{4EA51880-02F1-4986-A045-2717B2DFF01A}">
      <dgm:prSet/>
      <dgm:spPr/>
      <dgm:t>
        <a:bodyPr/>
        <a:lstStyle/>
        <a:p>
          <a:endParaRPr lang="tr-TR"/>
        </a:p>
      </dgm:t>
    </dgm:pt>
    <dgm:pt modelId="{A4141FD0-F7A2-436D-A09F-20F01DF64361}" type="sibTrans" cxnId="{4EA51880-02F1-4986-A045-2717B2DFF01A}">
      <dgm:prSet/>
      <dgm:spPr/>
      <dgm:t>
        <a:bodyPr/>
        <a:lstStyle/>
        <a:p>
          <a:endParaRPr lang="tr-TR"/>
        </a:p>
      </dgm:t>
    </dgm:pt>
    <dgm:pt modelId="{B8DB3ECB-0E4B-4A8F-95BD-BE505D651018}">
      <dgm:prSet/>
      <dgm:spPr/>
      <dgm:t>
        <a:bodyPr/>
        <a:lstStyle/>
        <a:p>
          <a:pPr rtl="0"/>
          <a:r>
            <a:rPr lang="tr-TR" smtClean="0"/>
            <a:t>SORULAR…</a:t>
          </a:r>
          <a:endParaRPr lang="tr-TR"/>
        </a:p>
      </dgm:t>
    </dgm:pt>
    <dgm:pt modelId="{9A18237E-34A8-4D3A-8E3A-10406C38E825}" type="parTrans" cxnId="{AE8D4530-0369-43E0-95DC-2098D951383F}">
      <dgm:prSet/>
      <dgm:spPr/>
      <dgm:t>
        <a:bodyPr/>
        <a:lstStyle/>
        <a:p>
          <a:endParaRPr lang="tr-TR"/>
        </a:p>
      </dgm:t>
    </dgm:pt>
    <dgm:pt modelId="{057A0627-541B-4370-B9ED-E01796A8FF5A}" type="sibTrans" cxnId="{AE8D4530-0369-43E0-95DC-2098D951383F}">
      <dgm:prSet/>
      <dgm:spPr/>
      <dgm:t>
        <a:bodyPr/>
        <a:lstStyle/>
        <a:p>
          <a:endParaRPr lang="tr-TR"/>
        </a:p>
      </dgm:t>
    </dgm:pt>
    <dgm:pt modelId="{3629C9D4-8C87-4E33-AC8B-707D0C26FCC3}" type="pres">
      <dgm:prSet presAssocID="{264D2EB2-46CB-46FB-87F6-157C93D0F10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29AF3F2-D358-4A58-AF1E-4DFE10AB5F34}" type="pres">
      <dgm:prSet presAssocID="{34991C6E-00D3-43F7-8239-32370678DCBE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BCF3438-FDC6-43F8-A729-BBE70FC90604}" type="pres">
      <dgm:prSet presAssocID="{A4141FD0-F7A2-436D-A09F-20F01DF64361}" presName="sibTrans" presStyleLbl="sibTrans2D1" presStyleIdx="0" presStyleCnt="1"/>
      <dgm:spPr/>
      <dgm:t>
        <a:bodyPr/>
        <a:lstStyle/>
        <a:p>
          <a:endParaRPr lang="tr-TR"/>
        </a:p>
      </dgm:t>
    </dgm:pt>
    <dgm:pt modelId="{BCD8FC7B-B1E2-4081-9A38-82A66E028B95}" type="pres">
      <dgm:prSet presAssocID="{A4141FD0-F7A2-436D-A09F-20F01DF64361}" presName="connectorText" presStyleLbl="sibTrans2D1" presStyleIdx="0" presStyleCnt="1"/>
      <dgm:spPr/>
      <dgm:t>
        <a:bodyPr/>
        <a:lstStyle/>
        <a:p>
          <a:endParaRPr lang="tr-TR"/>
        </a:p>
      </dgm:t>
    </dgm:pt>
    <dgm:pt modelId="{83F0A24F-FE90-4D5B-8D28-BCF2D6355B3A}" type="pres">
      <dgm:prSet presAssocID="{B8DB3ECB-0E4B-4A8F-95BD-BE505D651018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EA51880-02F1-4986-A045-2717B2DFF01A}" srcId="{264D2EB2-46CB-46FB-87F6-157C93D0F102}" destId="{34991C6E-00D3-43F7-8239-32370678DCBE}" srcOrd="0" destOrd="0" parTransId="{DE121761-7E5B-4E99-910B-35AEA9657F34}" sibTransId="{A4141FD0-F7A2-436D-A09F-20F01DF64361}"/>
    <dgm:cxn modelId="{AE8D4530-0369-43E0-95DC-2098D951383F}" srcId="{264D2EB2-46CB-46FB-87F6-157C93D0F102}" destId="{B8DB3ECB-0E4B-4A8F-95BD-BE505D651018}" srcOrd="1" destOrd="0" parTransId="{9A18237E-34A8-4D3A-8E3A-10406C38E825}" sibTransId="{057A0627-541B-4370-B9ED-E01796A8FF5A}"/>
    <dgm:cxn modelId="{2DFA056D-EBE7-4637-9FB4-CA8FBA37ACAC}" type="presOf" srcId="{264D2EB2-46CB-46FB-87F6-157C93D0F102}" destId="{3629C9D4-8C87-4E33-AC8B-707D0C26FCC3}" srcOrd="0" destOrd="0" presId="urn:microsoft.com/office/officeart/2005/8/layout/process1"/>
    <dgm:cxn modelId="{8E39B2EC-C8BA-4AC5-8152-EC061138E86C}" type="presOf" srcId="{A4141FD0-F7A2-436D-A09F-20F01DF64361}" destId="{BCD8FC7B-B1E2-4081-9A38-82A66E028B95}" srcOrd="1" destOrd="0" presId="urn:microsoft.com/office/officeart/2005/8/layout/process1"/>
    <dgm:cxn modelId="{46722BBC-A227-42AD-8EE3-1CC9F209E5FF}" type="presOf" srcId="{34991C6E-00D3-43F7-8239-32370678DCBE}" destId="{E29AF3F2-D358-4A58-AF1E-4DFE10AB5F34}" srcOrd="0" destOrd="0" presId="urn:microsoft.com/office/officeart/2005/8/layout/process1"/>
    <dgm:cxn modelId="{8B47CCFE-6514-4510-9BC7-3D1AAE23FEF9}" type="presOf" srcId="{A4141FD0-F7A2-436D-A09F-20F01DF64361}" destId="{7BCF3438-FDC6-43F8-A729-BBE70FC90604}" srcOrd="0" destOrd="0" presId="urn:microsoft.com/office/officeart/2005/8/layout/process1"/>
    <dgm:cxn modelId="{5905944F-F8C0-44D2-B310-69231F6AE8F5}" type="presOf" srcId="{B8DB3ECB-0E4B-4A8F-95BD-BE505D651018}" destId="{83F0A24F-FE90-4D5B-8D28-BCF2D6355B3A}" srcOrd="0" destOrd="0" presId="urn:microsoft.com/office/officeart/2005/8/layout/process1"/>
    <dgm:cxn modelId="{D143C4E7-95E0-47E0-8852-7841168C8AA0}" type="presParOf" srcId="{3629C9D4-8C87-4E33-AC8B-707D0C26FCC3}" destId="{E29AF3F2-D358-4A58-AF1E-4DFE10AB5F34}" srcOrd="0" destOrd="0" presId="urn:microsoft.com/office/officeart/2005/8/layout/process1"/>
    <dgm:cxn modelId="{EFDF9D96-6AEE-49C6-9FF6-BA7CB76FB9D9}" type="presParOf" srcId="{3629C9D4-8C87-4E33-AC8B-707D0C26FCC3}" destId="{7BCF3438-FDC6-43F8-A729-BBE70FC90604}" srcOrd="1" destOrd="0" presId="urn:microsoft.com/office/officeart/2005/8/layout/process1"/>
    <dgm:cxn modelId="{23936C22-F700-4E1C-B7D9-E4BA384AC687}" type="presParOf" srcId="{7BCF3438-FDC6-43F8-A729-BBE70FC90604}" destId="{BCD8FC7B-B1E2-4081-9A38-82A66E028B95}" srcOrd="0" destOrd="0" presId="urn:microsoft.com/office/officeart/2005/8/layout/process1"/>
    <dgm:cxn modelId="{5315C684-ADDF-44EE-B345-5EFA6535C2E2}" type="presParOf" srcId="{3629C9D4-8C87-4E33-AC8B-707D0C26FCC3}" destId="{83F0A24F-FE90-4D5B-8D28-BCF2D6355B3A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95C90A-E5F4-40BF-8210-A97A30394542}" type="doc">
      <dgm:prSet loTypeId="urn:microsoft.com/office/officeart/2005/8/layout/vList2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AB3D5A78-F46B-4497-8D03-2FDC8F9D47E5}">
      <dgm:prSet/>
      <dgm:spPr/>
      <dgm:t>
        <a:bodyPr/>
        <a:lstStyle/>
        <a:p>
          <a:pPr rtl="0"/>
          <a:r>
            <a:rPr lang="tr-TR" smtClean="0"/>
            <a:t>Eğitim- öğretim, araştırma geliştirme ve toplumsal katkı  ile ilgili kalite konusundaki uygulamaları nelerdir? Açıklayacak. </a:t>
          </a:r>
          <a:endParaRPr lang="tr-TR"/>
        </a:p>
      </dgm:t>
    </dgm:pt>
    <dgm:pt modelId="{9555822F-1225-4035-8F3D-5640CB6E8C6F}" type="parTrans" cxnId="{84CD2A53-1BED-4104-B30B-9B6A6FAC17AC}">
      <dgm:prSet/>
      <dgm:spPr/>
      <dgm:t>
        <a:bodyPr/>
        <a:lstStyle/>
        <a:p>
          <a:endParaRPr lang="tr-TR"/>
        </a:p>
      </dgm:t>
    </dgm:pt>
    <dgm:pt modelId="{9382B7C9-3043-4C66-BC04-50B9AEFA4F07}" type="sibTrans" cxnId="{84CD2A53-1BED-4104-B30B-9B6A6FAC17AC}">
      <dgm:prSet/>
      <dgm:spPr/>
      <dgm:t>
        <a:bodyPr/>
        <a:lstStyle/>
        <a:p>
          <a:endParaRPr lang="tr-TR"/>
        </a:p>
      </dgm:t>
    </dgm:pt>
    <dgm:pt modelId="{D33C90C9-E78C-4356-B0F5-A6F24813DCD1}">
      <dgm:prSet/>
      <dgm:spPr/>
      <dgm:t>
        <a:bodyPr/>
        <a:lstStyle/>
        <a:p>
          <a:pPr rtl="0"/>
          <a:r>
            <a:rPr lang="tr-TR" smtClean="0"/>
            <a:t>Örnek: 1) Eğitim müfredatlarının geliştirmesinde dış paydaş katkısı, öğrencilerin ödüllendirilmesi vb. uygulamaları ile ilgili bilgiler verilebilir. 2) Öğrenciler araştırma faaliyetlerine katılım sağlıyor mu? </a:t>
          </a:r>
          <a:endParaRPr lang="tr-TR"/>
        </a:p>
      </dgm:t>
    </dgm:pt>
    <dgm:pt modelId="{8AE00BF5-F276-4B2B-8F4E-7337B5689373}" type="parTrans" cxnId="{92FAA183-41CC-4CFD-A153-96E0CB278442}">
      <dgm:prSet/>
      <dgm:spPr/>
      <dgm:t>
        <a:bodyPr/>
        <a:lstStyle/>
        <a:p>
          <a:endParaRPr lang="tr-TR"/>
        </a:p>
      </dgm:t>
    </dgm:pt>
    <dgm:pt modelId="{39D2F715-34FB-43A5-A6A6-8076A4257665}" type="sibTrans" cxnId="{92FAA183-41CC-4CFD-A153-96E0CB278442}">
      <dgm:prSet/>
      <dgm:spPr/>
      <dgm:t>
        <a:bodyPr/>
        <a:lstStyle/>
        <a:p>
          <a:endParaRPr lang="tr-TR"/>
        </a:p>
      </dgm:t>
    </dgm:pt>
    <dgm:pt modelId="{E6E7BDF1-687C-4240-A7A8-79C23FA19B52}">
      <dgm:prSet/>
      <dgm:spPr/>
      <dgm:t>
        <a:bodyPr/>
        <a:lstStyle/>
        <a:p>
          <a:pPr rtl="0"/>
          <a:r>
            <a:rPr lang="tr-TR" smtClean="0"/>
            <a:t>Üniversitede Eğitim- öğretim, araştırma geliştirme ve toplumsal katkı  ile ilgili kaliteyi arttırmak için önerileri nelerdir? Açıklayacak. </a:t>
          </a:r>
          <a:endParaRPr lang="tr-TR"/>
        </a:p>
      </dgm:t>
    </dgm:pt>
    <dgm:pt modelId="{00E5ABA5-0AEC-4205-877A-44BBE796FECD}" type="parTrans" cxnId="{4B8ACAB7-23B8-4B32-8E79-3BF982648251}">
      <dgm:prSet/>
      <dgm:spPr/>
      <dgm:t>
        <a:bodyPr/>
        <a:lstStyle/>
        <a:p>
          <a:endParaRPr lang="tr-TR"/>
        </a:p>
      </dgm:t>
    </dgm:pt>
    <dgm:pt modelId="{6D4E1FE6-27A4-46AC-83EB-01199C06A384}" type="sibTrans" cxnId="{4B8ACAB7-23B8-4B32-8E79-3BF982648251}">
      <dgm:prSet/>
      <dgm:spPr/>
      <dgm:t>
        <a:bodyPr/>
        <a:lstStyle/>
        <a:p>
          <a:endParaRPr lang="tr-TR"/>
        </a:p>
      </dgm:t>
    </dgm:pt>
    <dgm:pt modelId="{F9A1323D-0154-47B2-8491-BDEDE833B9D7}">
      <dgm:prSet/>
      <dgm:spPr/>
      <dgm:t>
        <a:bodyPr/>
        <a:lstStyle/>
        <a:p>
          <a:pPr rtl="0"/>
          <a:r>
            <a:rPr lang="tr-TR" dirty="0" smtClean="0"/>
            <a:t>Örnek: 1) Akademik yazım konusunda </a:t>
          </a:r>
          <a:r>
            <a:rPr lang="tr-TR" dirty="0" err="1" smtClean="0"/>
            <a:t>peryodik</a:t>
          </a:r>
          <a:r>
            <a:rPr lang="tr-TR" dirty="0" smtClean="0"/>
            <a:t> eğitimler verilmesinin talep edilmesi. 2) Eğitim programlarını akredite etmek konusunda destek istemek. </a:t>
          </a:r>
          <a:endParaRPr lang="tr-TR" dirty="0"/>
        </a:p>
      </dgm:t>
    </dgm:pt>
    <dgm:pt modelId="{D053057E-4FEE-4C0A-B479-08B0DE0A8B10}" type="parTrans" cxnId="{4D3EAC22-34B4-47F0-B120-5F1FDE00AC88}">
      <dgm:prSet/>
      <dgm:spPr/>
      <dgm:t>
        <a:bodyPr/>
        <a:lstStyle/>
        <a:p>
          <a:endParaRPr lang="tr-TR"/>
        </a:p>
      </dgm:t>
    </dgm:pt>
    <dgm:pt modelId="{CCE3ADE0-D188-4C30-990A-C63C1E9C5C06}" type="sibTrans" cxnId="{4D3EAC22-34B4-47F0-B120-5F1FDE00AC88}">
      <dgm:prSet/>
      <dgm:spPr/>
      <dgm:t>
        <a:bodyPr/>
        <a:lstStyle/>
        <a:p>
          <a:endParaRPr lang="tr-TR"/>
        </a:p>
      </dgm:t>
    </dgm:pt>
    <dgm:pt modelId="{7FF4FAB3-D224-4796-B0BF-0F35156200D0}" type="pres">
      <dgm:prSet presAssocID="{E995C90A-E5F4-40BF-8210-A97A3039454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5C27B2E-7BEF-4200-A590-31EFF815BA60}" type="pres">
      <dgm:prSet presAssocID="{AB3D5A78-F46B-4497-8D03-2FDC8F9D47E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C48AD82-7C51-4B5F-A6C6-CC0B0463C48C}" type="pres">
      <dgm:prSet presAssocID="{9382B7C9-3043-4C66-BC04-50B9AEFA4F07}" presName="spacer" presStyleCnt="0"/>
      <dgm:spPr/>
    </dgm:pt>
    <dgm:pt modelId="{F16C0B8C-1A45-4A3A-941B-A412C2FA958E}" type="pres">
      <dgm:prSet presAssocID="{D33C90C9-E78C-4356-B0F5-A6F24813DCD1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030F750-DF32-4E10-97B6-43D2A5CEC524}" type="pres">
      <dgm:prSet presAssocID="{39D2F715-34FB-43A5-A6A6-8076A4257665}" presName="spacer" presStyleCnt="0"/>
      <dgm:spPr/>
    </dgm:pt>
    <dgm:pt modelId="{B720A69E-A582-4E18-95B3-23378253A311}" type="pres">
      <dgm:prSet presAssocID="{E6E7BDF1-687C-4240-A7A8-79C23FA19B52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181455-B571-40FA-8680-E157CF5E5372}" type="pres">
      <dgm:prSet presAssocID="{6D4E1FE6-27A4-46AC-83EB-01199C06A384}" presName="spacer" presStyleCnt="0"/>
      <dgm:spPr/>
    </dgm:pt>
    <dgm:pt modelId="{C2BEF7CF-90B5-47B2-A2D9-0E7D57CD02B0}" type="pres">
      <dgm:prSet presAssocID="{F9A1323D-0154-47B2-8491-BDEDE833B9D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D3EAC22-34B4-47F0-B120-5F1FDE00AC88}" srcId="{E995C90A-E5F4-40BF-8210-A97A30394542}" destId="{F9A1323D-0154-47B2-8491-BDEDE833B9D7}" srcOrd="3" destOrd="0" parTransId="{D053057E-4FEE-4C0A-B479-08B0DE0A8B10}" sibTransId="{CCE3ADE0-D188-4C30-990A-C63C1E9C5C06}"/>
    <dgm:cxn modelId="{D2E3BE82-9E85-4F78-903F-BE911A3D00B5}" type="presOf" srcId="{D33C90C9-E78C-4356-B0F5-A6F24813DCD1}" destId="{F16C0B8C-1A45-4A3A-941B-A412C2FA958E}" srcOrd="0" destOrd="0" presId="urn:microsoft.com/office/officeart/2005/8/layout/vList2"/>
    <dgm:cxn modelId="{6F790FBC-67B0-4849-BB62-E8ED8DB188CD}" type="presOf" srcId="{E6E7BDF1-687C-4240-A7A8-79C23FA19B52}" destId="{B720A69E-A582-4E18-95B3-23378253A311}" srcOrd="0" destOrd="0" presId="urn:microsoft.com/office/officeart/2005/8/layout/vList2"/>
    <dgm:cxn modelId="{A02C02B0-957D-461C-B6D0-C5A0A11F414F}" type="presOf" srcId="{AB3D5A78-F46B-4497-8D03-2FDC8F9D47E5}" destId="{05C27B2E-7BEF-4200-A590-31EFF815BA60}" srcOrd="0" destOrd="0" presId="urn:microsoft.com/office/officeart/2005/8/layout/vList2"/>
    <dgm:cxn modelId="{F919C4C4-DDA2-4468-9238-AD5E1B4A22C3}" type="presOf" srcId="{F9A1323D-0154-47B2-8491-BDEDE833B9D7}" destId="{C2BEF7CF-90B5-47B2-A2D9-0E7D57CD02B0}" srcOrd="0" destOrd="0" presId="urn:microsoft.com/office/officeart/2005/8/layout/vList2"/>
    <dgm:cxn modelId="{84CD2A53-1BED-4104-B30B-9B6A6FAC17AC}" srcId="{E995C90A-E5F4-40BF-8210-A97A30394542}" destId="{AB3D5A78-F46B-4497-8D03-2FDC8F9D47E5}" srcOrd="0" destOrd="0" parTransId="{9555822F-1225-4035-8F3D-5640CB6E8C6F}" sibTransId="{9382B7C9-3043-4C66-BC04-50B9AEFA4F07}"/>
    <dgm:cxn modelId="{92FAA183-41CC-4CFD-A153-96E0CB278442}" srcId="{E995C90A-E5F4-40BF-8210-A97A30394542}" destId="{D33C90C9-E78C-4356-B0F5-A6F24813DCD1}" srcOrd="1" destOrd="0" parTransId="{8AE00BF5-F276-4B2B-8F4E-7337B5689373}" sibTransId="{39D2F715-34FB-43A5-A6A6-8076A4257665}"/>
    <dgm:cxn modelId="{4B8ACAB7-23B8-4B32-8E79-3BF982648251}" srcId="{E995C90A-E5F4-40BF-8210-A97A30394542}" destId="{E6E7BDF1-687C-4240-A7A8-79C23FA19B52}" srcOrd="2" destOrd="0" parTransId="{00E5ABA5-0AEC-4205-877A-44BBE796FECD}" sibTransId="{6D4E1FE6-27A4-46AC-83EB-01199C06A384}"/>
    <dgm:cxn modelId="{F974262E-3A7B-4E23-9649-E6201DF204F0}" type="presOf" srcId="{E995C90A-E5F4-40BF-8210-A97A30394542}" destId="{7FF4FAB3-D224-4796-B0BF-0F35156200D0}" srcOrd="0" destOrd="0" presId="urn:microsoft.com/office/officeart/2005/8/layout/vList2"/>
    <dgm:cxn modelId="{25858D34-DBBC-47A9-A108-6948823CF825}" type="presParOf" srcId="{7FF4FAB3-D224-4796-B0BF-0F35156200D0}" destId="{05C27B2E-7BEF-4200-A590-31EFF815BA60}" srcOrd="0" destOrd="0" presId="urn:microsoft.com/office/officeart/2005/8/layout/vList2"/>
    <dgm:cxn modelId="{F21CF0CC-E670-4AB9-A976-6DAF8E8AA761}" type="presParOf" srcId="{7FF4FAB3-D224-4796-B0BF-0F35156200D0}" destId="{9C48AD82-7C51-4B5F-A6C6-CC0B0463C48C}" srcOrd="1" destOrd="0" presId="urn:microsoft.com/office/officeart/2005/8/layout/vList2"/>
    <dgm:cxn modelId="{9F72BFFA-369F-4EC2-B699-096BE3F9C69C}" type="presParOf" srcId="{7FF4FAB3-D224-4796-B0BF-0F35156200D0}" destId="{F16C0B8C-1A45-4A3A-941B-A412C2FA958E}" srcOrd="2" destOrd="0" presId="urn:microsoft.com/office/officeart/2005/8/layout/vList2"/>
    <dgm:cxn modelId="{B33AB43A-B65F-4EB4-83B6-43E377451256}" type="presParOf" srcId="{7FF4FAB3-D224-4796-B0BF-0F35156200D0}" destId="{5030F750-DF32-4E10-97B6-43D2A5CEC524}" srcOrd="3" destOrd="0" presId="urn:microsoft.com/office/officeart/2005/8/layout/vList2"/>
    <dgm:cxn modelId="{B72B8647-5192-49CD-96E1-CAC53792EB82}" type="presParOf" srcId="{7FF4FAB3-D224-4796-B0BF-0F35156200D0}" destId="{B720A69E-A582-4E18-95B3-23378253A311}" srcOrd="4" destOrd="0" presId="urn:microsoft.com/office/officeart/2005/8/layout/vList2"/>
    <dgm:cxn modelId="{B687E223-4812-4CD1-B374-C98F6F90D9B8}" type="presParOf" srcId="{7FF4FAB3-D224-4796-B0BF-0F35156200D0}" destId="{32181455-B571-40FA-8680-E157CF5E5372}" srcOrd="5" destOrd="0" presId="urn:microsoft.com/office/officeart/2005/8/layout/vList2"/>
    <dgm:cxn modelId="{51F67190-C757-41D5-A663-D1CDD33DDF26}" type="presParOf" srcId="{7FF4FAB3-D224-4796-B0BF-0F35156200D0}" destId="{C2BEF7CF-90B5-47B2-A2D9-0E7D57CD02B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F2C2C2-0780-48BE-890D-31530D3AECB4}" type="doc">
      <dgm:prSet loTypeId="urn:microsoft.com/office/officeart/2005/8/layout/vList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6DB2550C-2B72-472C-B8D0-1EDB35FF5697}">
      <dgm:prSet/>
      <dgm:spPr/>
      <dgm:t>
        <a:bodyPr/>
        <a:lstStyle/>
        <a:p>
          <a:pPr rtl="0"/>
          <a:r>
            <a:rPr lang="tr-TR" dirty="0" smtClean="0"/>
            <a:t>Uygulama örneklerinin GÜ kalite komisyonuna aktarılması ne işe yarayacak? </a:t>
          </a:r>
          <a:endParaRPr lang="tr-TR" dirty="0"/>
        </a:p>
      </dgm:t>
    </dgm:pt>
    <dgm:pt modelId="{937CDD25-CA3C-43F6-B49A-751A25DB8363}" type="parTrans" cxnId="{A7124B39-43D4-48FA-98D0-A41AC522F7DF}">
      <dgm:prSet/>
      <dgm:spPr/>
      <dgm:t>
        <a:bodyPr/>
        <a:lstStyle/>
        <a:p>
          <a:endParaRPr lang="tr-TR"/>
        </a:p>
      </dgm:t>
    </dgm:pt>
    <dgm:pt modelId="{869BBC7D-07FA-4BB0-B575-BA996C3F6486}" type="sibTrans" cxnId="{A7124B39-43D4-48FA-98D0-A41AC522F7DF}">
      <dgm:prSet/>
      <dgm:spPr/>
      <dgm:t>
        <a:bodyPr/>
        <a:lstStyle/>
        <a:p>
          <a:endParaRPr lang="tr-TR"/>
        </a:p>
      </dgm:t>
    </dgm:pt>
    <dgm:pt modelId="{86CE42B7-C0AD-4512-B6AA-90A003B96D29}">
      <dgm:prSet/>
      <dgm:spPr/>
      <dgm:t>
        <a:bodyPr/>
        <a:lstStyle/>
        <a:p>
          <a:pPr rtl="0"/>
          <a:r>
            <a:rPr lang="tr-TR" dirty="0" smtClean="0"/>
            <a:t>Cevap: Birimlerden gelen uygulamalara ilişkin bilgiler KİDR yazımında kullanılacak ve daha kapsayıcı bir KİDR yazılabilecek. </a:t>
          </a:r>
          <a:endParaRPr lang="tr-TR" dirty="0"/>
        </a:p>
      </dgm:t>
    </dgm:pt>
    <dgm:pt modelId="{A1AB3B00-48DA-4AC7-9176-43A3451F2872}" type="parTrans" cxnId="{84111795-ED75-4F5E-A099-C16679E75E88}">
      <dgm:prSet/>
      <dgm:spPr/>
      <dgm:t>
        <a:bodyPr/>
        <a:lstStyle/>
        <a:p>
          <a:endParaRPr lang="tr-TR"/>
        </a:p>
      </dgm:t>
    </dgm:pt>
    <dgm:pt modelId="{CFE5428E-4412-4268-B49A-ACA65D0026BA}" type="sibTrans" cxnId="{84111795-ED75-4F5E-A099-C16679E75E88}">
      <dgm:prSet/>
      <dgm:spPr/>
      <dgm:t>
        <a:bodyPr/>
        <a:lstStyle/>
        <a:p>
          <a:endParaRPr lang="tr-TR"/>
        </a:p>
      </dgm:t>
    </dgm:pt>
    <dgm:pt modelId="{2B513727-ACCC-4AAF-A417-E75A99FF47FE}">
      <dgm:prSet/>
      <dgm:spPr/>
      <dgm:t>
        <a:bodyPr/>
        <a:lstStyle/>
        <a:p>
          <a:pPr rtl="0"/>
          <a:r>
            <a:rPr lang="tr-TR" dirty="0" smtClean="0"/>
            <a:t>Önerilerin GÜ kalite komisyonuna aktarılması ne işe yarayacak?  </a:t>
          </a:r>
          <a:endParaRPr lang="tr-TR" dirty="0"/>
        </a:p>
      </dgm:t>
    </dgm:pt>
    <dgm:pt modelId="{46FC1DE3-0659-4F8D-99B5-F3850D9CF0E4}" type="parTrans" cxnId="{1940D934-BD52-47C8-A539-32FB687E38C2}">
      <dgm:prSet/>
      <dgm:spPr/>
      <dgm:t>
        <a:bodyPr/>
        <a:lstStyle/>
        <a:p>
          <a:endParaRPr lang="tr-TR"/>
        </a:p>
      </dgm:t>
    </dgm:pt>
    <dgm:pt modelId="{E08C257F-9BED-4049-BDED-EAAF952DF5CE}" type="sibTrans" cxnId="{1940D934-BD52-47C8-A539-32FB687E38C2}">
      <dgm:prSet/>
      <dgm:spPr/>
      <dgm:t>
        <a:bodyPr/>
        <a:lstStyle/>
        <a:p>
          <a:endParaRPr lang="tr-TR"/>
        </a:p>
      </dgm:t>
    </dgm:pt>
    <dgm:pt modelId="{6BFBB66C-8487-44D7-A5C5-1C00EB6A691D}">
      <dgm:prSet/>
      <dgm:spPr/>
      <dgm:t>
        <a:bodyPr/>
        <a:lstStyle/>
        <a:p>
          <a:pPr rtl="0"/>
          <a:r>
            <a:rPr lang="tr-TR" smtClean="0"/>
            <a:t>Cevap: Üniversite üst yönetimi gündemine alınacak ve kabul edilen öneriler uygulamaya geçilecek. </a:t>
          </a:r>
          <a:endParaRPr lang="tr-TR"/>
        </a:p>
      </dgm:t>
    </dgm:pt>
    <dgm:pt modelId="{02B816E8-783D-4B9D-937C-7CA4FCB6D6DA}" type="parTrans" cxnId="{C915A049-22DC-4811-9963-68BA8F24C52D}">
      <dgm:prSet/>
      <dgm:spPr/>
      <dgm:t>
        <a:bodyPr/>
        <a:lstStyle/>
        <a:p>
          <a:endParaRPr lang="tr-TR"/>
        </a:p>
      </dgm:t>
    </dgm:pt>
    <dgm:pt modelId="{4AF8DFAC-E503-4E0C-A8D0-38DE8B0026E9}" type="sibTrans" cxnId="{C915A049-22DC-4811-9963-68BA8F24C52D}">
      <dgm:prSet/>
      <dgm:spPr/>
      <dgm:t>
        <a:bodyPr/>
        <a:lstStyle/>
        <a:p>
          <a:endParaRPr lang="tr-TR"/>
        </a:p>
      </dgm:t>
    </dgm:pt>
    <dgm:pt modelId="{073C70D9-D028-45A7-95EC-D35E1D7EAEA1}" type="pres">
      <dgm:prSet presAssocID="{D2F2C2C2-0780-48BE-890D-31530D3AECB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7884322-05A4-47AA-8AF4-0352CE410784}" type="pres">
      <dgm:prSet presAssocID="{6DB2550C-2B72-472C-B8D0-1EDB35FF569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3EBF00D-BE4F-450E-A3DF-7F1B2EADF0B8}" type="pres">
      <dgm:prSet presAssocID="{869BBC7D-07FA-4BB0-B575-BA996C3F6486}" presName="spacer" presStyleCnt="0"/>
      <dgm:spPr/>
    </dgm:pt>
    <dgm:pt modelId="{4DD2AFFB-3512-410C-B9A6-2241CB8698D0}" type="pres">
      <dgm:prSet presAssocID="{86CE42B7-C0AD-4512-B6AA-90A003B96D2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30938CE-8660-4321-90FC-D6D053FC28EE}" type="pres">
      <dgm:prSet presAssocID="{CFE5428E-4412-4268-B49A-ACA65D0026BA}" presName="spacer" presStyleCnt="0"/>
      <dgm:spPr/>
    </dgm:pt>
    <dgm:pt modelId="{4D134836-87D2-466D-A33C-C16492239D25}" type="pres">
      <dgm:prSet presAssocID="{2B513727-ACCC-4AAF-A417-E75A99FF47F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295461E-F820-441C-9E61-598807C30F17}" type="pres">
      <dgm:prSet presAssocID="{E08C257F-9BED-4049-BDED-EAAF952DF5CE}" presName="spacer" presStyleCnt="0"/>
      <dgm:spPr/>
    </dgm:pt>
    <dgm:pt modelId="{0E337883-30C4-4651-8FF3-2F3810F700A9}" type="pres">
      <dgm:prSet presAssocID="{6BFBB66C-8487-44D7-A5C5-1C00EB6A691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3C24669-0BD2-4B9E-ABDE-07A66450194F}" type="presOf" srcId="{D2F2C2C2-0780-48BE-890D-31530D3AECB4}" destId="{073C70D9-D028-45A7-95EC-D35E1D7EAEA1}" srcOrd="0" destOrd="0" presId="urn:microsoft.com/office/officeart/2005/8/layout/vList2"/>
    <dgm:cxn modelId="{9D29833F-4356-44A9-A4B7-949C81A602D9}" type="presOf" srcId="{6BFBB66C-8487-44D7-A5C5-1C00EB6A691D}" destId="{0E337883-30C4-4651-8FF3-2F3810F700A9}" srcOrd="0" destOrd="0" presId="urn:microsoft.com/office/officeart/2005/8/layout/vList2"/>
    <dgm:cxn modelId="{B8768342-CDB4-4DFB-8F2E-F17ADFBDB0D0}" type="presOf" srcId="{6DB2550C-2B72-472C-B8D0-1EDB35FF5697}" destId="{77884322-05A4-47AA-8AF4-0352CE410784}" srcOrd="0" destOrd="0" presId="urn:microsoft.com/office/officeart/2005/8/layout/vList2"/>
    <dgm:cxn modelId="{C915A049-22DC-4811-9963-68BA8F24C52D}" srcId="{D2F2C2C2-0780-48BE-890D-31530D3AECB4}" destId="{6BFBB66C-8487-44D7-A5C5-1C00EB6A691D}" srcOrd="3" destOrd="0" parTransId="{02B816E8-783D-4B9D-937C-7CA4FCB6D6DA}" sibTransId="{4AF8DFAC-E503-4E0C-A8D0-38DE8B0026E9}"/>
    <dgm:cxn modelId="{A7124B39-43D4-48FA-98D0-A41AC522F7DF}" srcId="{D2F2C2C2-0780-48BE-890D-31530D3AECB4}" destId="{6DB2550C-2B72-472C-B8D0-1EDB35FF5697}" srcOrd="0" destOrd="0" parTransId="{937CDD25-CA3C-43F6-B49A-751A25DB8363}" sibTransId="{869BBC7D-07FA-4BB0-B575-BA996C3F6486}"/>
    <dgm:cxn modelId="{1940D934-BD52-47C8-A539-32FB687E38C2}" srcId="{D2F2C2C2-0780-48BE-890D-31530D3AECB4}" destId="{2B513727-ACCC-4AAF-A417-E75A99FF47FE}" srcOrd="2" destOrd="0" parTransId="{46FC1DE3-0659-4F8D-99B5-F3850D9CF0E4}" sibTransId="{E08C257F-9BED-4049-BDED-EAAF952DF5CE}"/>
    <dgm:cxn modelId="{B3093CE7-076E-4412-BD9C-5074E3995752}" type="presOf" srcId="{86CE42B7-C0AD-4512-B6AA-90A003B96D29}" destId="{4DD2AFFB-3512-410C-B9A6-2241CB8698D0}" srcOrd="0" destOrd="0" presId="urn:microsoft.com/office/officeart/2005/8/layout/vList2"/>
    <dgm:cxn modelId="{84111795-ED75-4F5E-A099-C16679E75E88}" srcId="{D2F2C2C2-0780-48BE-890D-31530D3AECB4}" destId="{86CE42B7-C0AD-4512-B6AA-90A003B96D29}" srcOrd="1" destOrd="0" parTransId="{A1AB3B00-48DA-4AC7-9176-43A3451F2872}" sibTransId="{CFE5428E-4412-4268-B49A-ACA65D0026BA}"/>
    <dgm:cxn modelId="{F3935D86-7F5B-4B74-9DD5-4B1FDC0841E9}" type="presOf" srcId="{2B513727-ACCC-4AAF-A417-E75A99FF47FE}" destId="{4D134836-87D2-466D-A33C-C16492239D25}" srcOrd="0" destOrd="0" presId="urn:microsoft.com/office/officeart/2005/8/layout/vList2"/>
    <dgm:cxn modelId="{FEE7D1FE-E9DA-4B21-A6E7-DE913B658A71}" type="presParOf" srcId="{073C70D9-D028-45A7-95EC-D35E1D7EAEA1}" destId="{77884322-05A4-47AA-8AF4-0352CE410784}" srcOrd="0" destOrd="0" presId="urn:microsoft.com/office/officeart/2005/8/layout/vList2"/>
    <dgm:cxn modelId="{93AC7611-1355-44EA-BC98-D1C4563FFA64}" type="presParOf" srcId="{073C70D9-D028-45A7-95EC-D35E1D7EAEA1}" destId="{A3EBF00D-BE4F-450E-A3DF-7F1B2EADF0B8}" srcOrd="1" destOrd="0" presId="urn:microsoft.com/office/officeart/2005/8/layout/vList2"/>
    <dgm:cxn modelId="{AE673E28-BF66-42F9-B912-8AC7A8470903}" type="presParOf" srcId="{073C70D9-D028-45A7-95EC-D35E1D7EAEA1}" destId="{4DD2AFFB-3512-410C-B9A6-2241CB8698D0}" srcOrd="2" destOrd="0" presId="urn:microsoft.com/office/officeart/2005/8/layout/vList2"/>
    <dgm:cxn modelId="{448C3482-4299-4FBF-A110-4ACCA5CE3E97}" type="presParOf" srcId="{073C70D9-D028-45A7-95EC-D35E1D7EAEA1}" destId="{B30938CE-8660-4321-90FC-D6D053FC28EE}" srcOrd="3" destOrd="0" presId="urn:microsoft.com/office/officeart/2005/8/layout/vList2"/>
    <dgm:cxn modelId="{24C1EAA7-8B29-4849-8BA4-DAC88DD73D5A}" type="presParOf" srcId="{073C70D9-D028-45A7-95EC-D35E1D7EAEA1}" destId="{4D134836-87D2-466D-A33C-C16492239D25}" srcOrd="4" destOrd="0" presId="urn:microsoft.com/office/officeart/2005/8/layout/vList2"/>
    <dgm:cxn modelId="{363E796E-7E8F-42C2-82F7-BD1B05C888F9}" type="presParOf" srcId="{073C70D9-D028-45A7-95EC-D35E1D7EAEA1}" destId="{C295461E-F820-441C-9E61-598807C30F17}" srcOrd="5" destOrd="0" presId="urn:microsoft.com/office/officeart/2005/8/layout/vList2"/>
    <dgm:cxn modelId="{35FD5E34-952A-4958-9C3B-1C21641A7B0B}" type="presParOf" srcId="{073C70D9-D028-45A7-95EC-D35E1D7EAEA1}" destId="{0E337883-30C4-4651-8FF3-2F3810F700A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2EE6DC2-9091-4508-9D16-447D524FA91C}" type="doc">
      <dgm:prSet loTypeId="urn:microsoft.com/office/officeart/2005/8/layout/vList2" loCatId="list" qsTypeId="urn:microsoft.com/office/officeart/2005/8/quickstyle/simple3" qsCatId="simple" csTypeId="urn:microsoft.com/office/officeart/2005/8/colors/colorful4" csCatId="colorful"/>
      <dgm:spPr/>
      <dgm:t>
        <a:bodyPr/>
        <a:lstStyle/>
        <a:p>
          <a:endParaRPr lang="tr-TR"/>
        </a:p>
      </dgm:t>
    </dgm:pt>
    <dgm:pt modelId="{6D6AD3CD-90D0-4B91-86A8-5EB11ADD47D9}">
      <dgm:prSet/>
      <dgm:spPr/>
      <dgm:t>
        <a:bodyPr/>
        <a:lstStyle/>
        <a:p>
          <a:pPr rtl="0"/>
          <a:r>
            <a:rPr lang="tr-TR" smtClean="0"/>
            <a:t>KURUMSAL İÇ DEĞERLENDİRME RAPORLARININDAN FİKİR ALINABİLİR. </a:t>
          </a:r>
          <a:endParaRPr lang="tr-TR"/>
        </a:p>
      </dgm:t>
    </dgm:pt>
    <dgm:pt modelId="{101865D0-2587-4778-9CD3-C43ECBADB035}" type="parTrans" cxnId="{4D01D42D-9DEE-4BCF-BE91-62CDB0AA0517}">
      <dgm:prSet/>
      <dgm:spPr/>
      <dgm:t>
        <a:bodyPr/>
        <a:lstStyle/>
        <a:p>
          <a:endParaRPr lang="tr-TR"/>
        </a:p>
      </dgm:t>
    </dgm:pt>
    <dgm:pt modelId="{D38CF8D4-443A-4B9A-A39D-48D064DC7724}" type="sibTrans" cxnId="{4D01D42D-9DEE-4BCF-BE91-62CDB0AA0517}">
      <dgm:prSet/>
      <dgm:spPr/>
      <dgm:t>
        <a:bodyPr/>
        <a:lstStyle/>
        <a:p>
          <a:endParaRPr lang="tr-TR"/>
        </a:p>
      </dgm:t>
    </dgm:pt>
    <dgm:pt modelId="{0BBFCD11-3AD4-483D-96BC-A7D5F003CDBA}">
      <dgm:prSet/>
      <dgm:spPr/>
      <dgm:t>
        <a:bodyPr/>
        <a:lstStyle/>
        <a:p>
          <a:pPr rtl="0"/>
          <a:r>
            <a:rPr lang="tr-TR" dirty="0" smtClean="0"/>
            <a:t>KURUMSAL İÇ DEĞERLENDİRME RAPORLARININ </a:t>
          </a:r>
          <a:r>
            <a:rPr lang="tr-TR" b="1" dirty="0" smtClean="0"/>
            <a:t>SONUÇ</a:t>
          </a:r>
          <a:r>
            <a:rPr lang="tr-TR" dirty="0" smtClean="0"/>
            <a:t> BÖLÜMÜNDE ARAŞTIRMA, GELİŞTİRME VE TOPLUMSAL KATKI VE YÖNETİM SİSTEMİ KONUSUNDA KURUMUN GELİŞMEYE AÇIK YÖNLERİ BELİRTİLMİŞTİR. BURADAN YOLA ÇIKILARAK FİKİR ÜRETİLEBİLİR, YENİ UYGULAMALAR GERÇEKLEŞTİRİLEBİLİR. </a:t>
          </a:r>
          <a:endParaRPr lang="tr-TR" dirty="0"/>
        </a:p>
      </dgm:t>
    </dgm:pt>
    <dgm:pt modelId="{ED04823C-3B7B-458D-BF91-254D88D50378}" type="parTrans" cxnId="{110AE572-CD2B-4EC6-90CA-BEA6C2D0E1D2}">
      <dgm:prSet/>
      <dgm:spPr/>
      <dgm:t>
        <a:bodyPr/>
        <a:lstStyle/>
        <a:p>
          <a:endParaRPr lang="tr-TR"/>
        </a:p>
      </dgm:t>
    </dgm:pt>
    <dgm:pt modelId="{2020DB7F-9387-46ED-BA9B-3DA55EC5E4A4}" type="sibTrans" cxnId="{110AE572-CD2B-4EC6-90CA-BEA6C2D0E1D2}">
      <dgm:prSet/>
      <dgm:spPr/>
      <dgm:t>
        <a:bodyPr/>
        <a:lstStyle/>
        <a:p>
          <a:endParaRPr lang="tr-TR"/>
        </a:p>
      </dgm:t>
    </dgm:pt>
    <dgm:pt modelId="{DB497CE2-C429-4A8A-93F2-A7138D232A9D}" type="pres">
      <dgm:prSet presAssocID="{F2EE6DC2-9091-4508-9D16-447D524FA9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96086DC-67A1-4015-B67B-064CF6E05EB7}" type="pres">
      <dgm:prSet presAssocID="{6D6AD3CD-90D0-4B91-86A8-5EB11ADD47D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297F270-F259-4D7F-BF3D-EB998B0DB70A}" type="pres">
      <dgm:prSet presAssocID="{D38CF8D4-443A-4B9A-A39D-48D064DC7724}" presName="spacer" presStyleCnt="0"/>
      <dgm:spPr/>
    </dgm:pt>
    <dgm:pt modelId="{FC8A676D-2C55-438E-BCBD-E93731C2B7B5}" type="pres">
      <dgm:prSet presAssocID="{0BBFCD11-3AD4-483D-96BC-A7D5F003CDB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9950E4C-5ECF-4134-B510-C72B08271415}" type="presOf" srcId="{0BBFCD11-3AD4-483D-96BC-A7D5F003CDBA}" destId="{FC8A676D-2C55-438E-BCBD-E93731C2B7B5}" srcOrd="0" destOrd="0" presId="urn:microsoft.com/office/officeart/2005/8/layout/vList2"/>
    <dgm:cxn modelId="{9B627326-B09A-4E03-B369-F416A6D4DEF0}" type="presOf" srcId="{6D6AD3CD-90D0-4B91-86A8-5EB11ADD47D9}" destId="{596086DC-67A1-4015-B67B-064CF6E05EB7}" srcOrd="0" destOrd="0" presId="urn:microsoft.com/office/officeart/2005/8/layout/vList2"/>
    <dgm:cxn modelId="{110AE572-CD2B-4EC6-90CA-BEA6C2D0E1D2}" srcId="{F2EE6DC2-9091-4508-9D16-447D524FA91C}" destId="{0BBFCD11-3AD4-483D-96BC-A7D5F003CDBA}" srcOrd="1" destOrd="0" parTransId="{ED04823C-3B7B-458D-BF91-254D88D50378}" sibTransId="{2020DB7F-9387-46ED-BA9B-3DA55EC5E4A4}"/>
    <dgm:cxn modelId="{31B975E6-3931-4CE6-A3F8-3FE5C678812E}" type="presOf" srcId="{F2EE6DC2-9091-4508-9D16-447D524FA91C}" destId="{DB497CE2-C429-4A8A-93F2-A7138D232A9D}" srcOrd="0" destOrd="0" presId="urn:microsoft.com/office/officeart/2005/8/layout/vList2"/>
    <dgm:cxn modelId="{4D01D42D-9DEE-4BCF-BE91-62CDB0AA0517}" srcId="{F2EE6DC2-9091-4508-9D16-447D524FA91C}" destId="{6D6AD3CD-90D0-4B91-86A8-5EB11ADD47D9}" srcOrd="0" destOrd="0" parTransId="{101865D0-2587-4778-9CD3-C43ECBADB035}" sibTransId="{D38CF8D4-443A-4B9A-A39D-48D064DC7724}"/>
    <dgm:cxn modelId="{943DD80C-36CE-4B7A-BB3F-2403B61FC145}" type="presParOf" srcId="{DB497CE2-C429-4A8A-93F2-A7138D232A9D}" destId="{596086DC-67A1-4015-B67B-064CF6E05EB7}" srcOrd="0" destOrd="0" presId="urn:microsoft.com/office/officeart/2005/8/layout/vList2"/>
    <dgm:cxn modelId="{231FCF11-841E-41F1-AAA6-39DBE2691A33}" type="presParOf" srcId="{DB497CE2-C429-4A8A-93F2-A7138D232A9D}" destId="{E297F270-F259-4D7F-BF3D-EB998B0DB70A}" srcOrd="1" destOrd="0" presId="urn:microsoft.com/office/officeart/2005/8/layout/vList2"/>
    <dgm:cxn modelId="{DE043009-E393-40FD-850C-BB12C720CDE7}" type="presParOf" srcId="{DB497CE2-C429-4A8A-93F2-A7138D232A9D}" destId="{FC8A676D-2C55-438E-BCBD-E93731C2B7B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6C8B56D-AABD-408C-B8AA-92DDC4851D9A}" type="doc">
      <dgm:prSet loTypeId="urn:microsoft.com/office/officeart/2005/8/layout/vList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C7952D8C-E24E-4D8D-97CC-C3A85A3CC6BB}">
      <dgm:prSet/>
      <dgm:spPr/>
      <dgm:t>
        <a:bodyPr/>
        <a:lstStyle/>
        <a:p>
          <a:pPr rtl="0"/>
          <a:r>
            <a:rPr lang="tr-TR" dirty="0" err="1" smtClean="0"/>
            <a:t>KİDR’nin</a:t>
          </a:r>
          <a:r>
            <a:rPr lang="tr-TR" dirty="0" smtClean="0"/>
            <a:t> amacı nedir? Kurumun kendi güçlü ve gelişmeye açık yönlerini tanımasına ve iyileştirme süreçlerine katkı sağlayan ve her yıl düzenli olarak hazırlanan bir rapordur. </a:t>
          </a:r>
          <a:endParaRPr lang="tr-TR" dirty="0"/>
        </a:p>
      </dgm:t>
    </dgm:pt>
    <dgm:pt modelId="{B63FB085-7E4E-4F2D-8FCF-329A64262961}" type="parTrans" cxnId="{42729450-0612-4A61-8DEB-D0A7CB2EEF56}">
      <dgm:prSet/>
      <dgm:spPr/>
      <dgm:t>
        <a:bodyPr/>
        <a:lstStyle/>
        <a:p>
          <a:endParaRPr lang="tr-TR"/>
        </a:p>
      </dgm:t>
    </dgm:pt>
    <dgm:pt modelId="{05AE888C-BFF9-4469-94C5-A83BB5786EB5}" type="sibTrans" cxnId="{42729450-0612-4A61-8DEB-D0A7CB2EEF56}">
      <dgm:prSet/>
      <dgm:spPr/>
      <dgm:t>
        <a:bodyPr/>
        <a:lstStyle/>
        <a:p>
          <a:endParaRPr lang="tr-TR"/>
        </a:p>
      </dgm:t>
    </dgm:pt>
    <dgm:pt modelId="{DB330D87-EDA4-498A-9702-31D210B2D6C4}">
      <dgm:prSet/>
      <dgm:spPr/>
      <dgm:t>
        <a:bodyPr/>
        <a:lstStyle/>
        <a:p>
          <a:pPr rtl="0"/>
          <a:r>
            <a:rPr lang="tr-TR" dirty="0" err="1" smtClean="0"/>
            <a:t>KİDR’nin</a:t>
          </a:r>
          <a:r>
            <a:rPr lang="tr-TR" dirty="0" smtClean="0"/>
            <a:t> İçeriğinde neler bulunur: Kalite Güvencesi Sistemi, Eğitim-Öğretim, Araştırma, Geliştirme ve Toplumsal Katkı ve Yönetim Sistemi bölümleri yer alır. </a:t>
          </a:r>
          <a:endParaRPr lang="tr-TR" dirty="0"/>
        </a:p>
      </dgm:t>
    </dgm:pt>
    <dgm:pt modelId="{2F00DEAB-0041-44CB-9194-812FD09C2983}" type="parTrans" cxnId="{B701157B-A742-4B3F-988D-3D7AD0B80EE5}">
      <dgm:prSet/>
      <dgm:spPr/>
      <dgm:t>
        <a:bodyPr/>
        <a:lstStyle/>
        <a:p>
          <a:endParaRPr lang="tr-TR"/>
        </a:p>
      </dgm:t>
    </dgm:pt>
    <dgm:pt modelId="{ACA73F78-669D-459E-AD7B-6AE99461F303}" type="sibTrans" cxnId="{B701157B-A742-4B3F-988D-3D7AD0B80EE5}">
      <dgm:prSet/>
      <dgm:spPr/>
      <dgm:t>
        <a:bodyPr/>
        <a:lstStyle/>
        <a:p>
          <a:endParaRPr lang="tr-TR"/>
        </a:p>
      </dgm:t>
    </dgm:pt>
    <dgm:pt modelId="{781756FD-4F8A-4659-9793-8FEAB2AE414C}">
      <dgm:prSet/>
      <dgm:spPr/>
      <dgm:t>
        <a:bodyPr/>
        <a:lstStyle/>
        <a:p>
          <a:pPr rtl="0"/>
          <a:r>
            <a:rPr lang="tr-TR" smtClean="0"/>
            <a:t>KİDR’na nasıl ulşabilirim? http://strateji.gumushane.edu.tr/tr/sayfa/raporlar/kurum-iç-değerlendirme-raporu/</a:t>
          </a:r>
          <a:endParaRPr lang="tr-TR"/>
        </a:p>
      </dgm:t>
    </dgm:pt>
    <dgm:pt modelId="{C1C7AB53-F4B1-41C3-8E5A-CB8FA5AF406D}" type="parTrans" cxnId="{3F537DB5-5CE1-4934-A96C-CBE056F9F63F}">
      <dgm:prSet/>
      <dgm:spPr/>
      <dgm:t>
        <a:bodyPr/>
        <a:lstStyle/>
        <a:p>
          <a:endParaRPr lang="tr-TR"/>
        </a:p>
      </dgm:t>
    </dgm:pt>
    <dgm:pt modelId="{19886E25-6069-4053-97F2-5D4C48C3D139}" type="sibTrans" cxnId="{3F537DB5-5CE1-4934-A96C-CBE056F9F63F}">
      <dgm:prSet/>
      <dgm:spPr/>
      <dgm:t>
        <a:bodyPr/>
        <a:lstStyle/>
        <a:p>
          <a:endParaRPr lang="tr-TR"/>
        </a:p>
      </dgm:t>
    </dgm:pt>
    <dgm:pt modelId="{55DDD634-D3D9-4C03-817A-A1FD9B811055}" type="pres">
      <dgm:prSet presAssocID="{66C8B56D-AABD-408C-B8AA-92DDC4851D9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AE73DC5-6724-4824-B746-36D94B87A7E4}" type="pres">
      <dgm:prSet presAssocID="{C7952D8C-E24E-4D8D-97CC-C3A85A3CC6B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1CE9903-E462-4FB8-B960-4BF71FA73CCE}" type="pres">
      <dgm:prSet presAssocID="{05AE888C-BFF9-4469-94C5-A83BB5786EB5}" presName="spacer" presStyleCnt="0"/>
      <dgm:spPr/>
    </dgm:pt>
    <dgm:pt modelId="{10D14024-A120-4C13-BE41-3795A64DCE4D}" type="pres">
      <dgm:prSet presAssocID="{DB330D87-EDA4-498A-9702-31D210B2D6C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F70EEC0-BA52-4998-9F2A-989F83EEE8C7}" type="pres">
      <dgm:prSet presAssocID="{ACA73F78-669D-459E-AD7B-6AE99461F303}" presName="spacer" presStyleCnt="0"/>
      <dgm:spPr/>
    </dgm:pt>
    <dgm:pt modelId="{C70B8E89-B73F-4E13-A7A5-596971DF3B16}" type="pres">
      <dgm:prSet presAssocID="{781756FD-4F8A-4659-9793-8FEAB2AE414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2729450-0612-4A61-8DEB-D0A7CB2EEF56}" srcId="{66C8B56D-AABD-408C-B8AA-92DDC4851D9A}" destId="{C7952D8C-E24E-4D8D-97CC-C3A85A3CC6BB}" srcOrd="0" destOrd="0" parTransId="{B63FB085-7E4E-4F2D-8FCF-329A64262961}" sibTransId="{05AE888C-BFF9-4469-94C5-A83BB5786EB5}"/>
    <dgm:cxn modelId="{539171B7-499B-4194-B73F-41B4721BD8EF}" type="presOf" srcId="{C7952D8C-E24E-4D8D-97CC-C3A85A3CC6BB}" destId="{7AE73DC5-6724-4824-B746-36D94B87A7E4}" srcOrd="0" destOrd="0" presId="urn:microsoft.com/office/officeart/2005/8/layout/vList2"/>
    <dgm:cxn modelId="{3F537DB5-5CE1-4934-A96C-CBE056F9F63F}" srcId="{66C8B56D-AABD-408C-B8AA-92DDC4851D9A}" destId="{781756FD-4F8A-4659-9793-8FEAB2AE414C}" srcOrd="2" destOrd="0" parTransId="{C1C7AB53-F4B1-41C3-8E5A-CB8FA5AF406D}" sibTransId="{19886E25-6069-4053-97F2-5D4C48C3D139}"/>
    <dgm:cxn modelId="{B701157B-A742-4B3F-988D-3D7AD0B80EE5}" srcId="{66C8B56D-AABD-408C-B8AA-92DDC4851D9A}" destId="{DB330D87-EDA4-498A-9702-31D210B2D6C4}" srcOrd="1" destOrd="0" parTransId="{2F00DEAB-0041-44CB-9194-812FD09C2983}" sibTransId="{ACA73F78-669D-459E-AD7B-6AE99461F303}"/>
    <dgm:cxn modelId="{C2E90436-1912-4E02-B194-BEB0F4446DE0}" type="presOf" srcId="{781756FD-4F8A-4659-9793-8FEAB2AE414C}" destId="{C70B8E89-B73F-4E13-A7A5-596971DF3B16}" srcOrd="0" destOrd="0" presId="urn:microsoft.com/office/officeart/2005/8/layout/vList2"/>
    <dgm:cxn modelId="{5FC464F9-9F96-40B7-9355-9BF33D064261}" type="presOf" srcId="{DB330D87-EDA4-498A-9702-31D210B2D6C4}" destId="{10D14024-A120-4C13-BE41-3795A64DCE4D}" srcOrd="0" destOrd="0" presId="urn:microsoft.com/office/officeart/2005/8/layout/vList2"/>
    <dgm:cxn modelId="{25CE1AB6-0FD7-42B9-8D74-F86E6A5F917E}" type="presOf" srcId="{66C8B56D-AABD-408C-B8AA-92DDC4851D9A}" destId="{55DDD634-D3D9-4C03-817A-A1FD9B811055}" srcOrd="0" destOrd="0" presId="urn:microsoft.com/office/officeart/2005/8/layout/vList2"/>
    <dgm:cxn modelId="{57256C69-E108-49C7-9E34-661CAD1681B0}" type="presParOf" srcId="{55DDD634-D3D9-4C03-817A-A1FD9B811055}" destId="{7AE73DC5-6724-4824-B746-36D94B87A7E4}" srcOrd="0" destOrd="0" presId="urn:microsoft.com/office/officeart/2005/8/layout/vList2"/>
    <dgm:cxn modelId="{F18C5737-85C3-4954-AC49-BDEECE06E27F}" type="presParOf" srcId="{55DDD634-D3D9-4C03-817A-A1FD9B811055}" destId="{F1CE9903-E462-4FB8-B960-4BF71FA73CCE}" srcOrd="1" destOrd="0" presId="urn:microsoft.com/office/officeart/2005/8/layout/vList2"/>
    <dgm:cxn modelId="{5EF89894-087F-4036-9792-4E3BD5A5ECFC}" type="presParOf" srcId="{55DDD634-D3D9-4C03-817A-A1FD9B811055}" destId="{10D14024-A120-4C13-BE41-3795A64DCE4D}" srcOrd="2" destOrd="0" presId="urn:microsoft.com/office/officeart/2005/8/layout/vList2"/>
    <dgm:cxn modelId="{D967483E-704D-4EC7-BA41-35C721B104ED}" type="presParOf" srcId="{55DDD634-D3D9-4C03-817A-A1FD9B811055}" destId="{4F70EEC0-BA52-4998-9F2A-989F83EEE8C7}" srcOrd="3" destOrd="0" presId="urn:microsoft.com/office/officeart/2005/8/layout/vList2"/>
    <dgm:cxn modelId="{0643F7B4-F6D3-4365-9CED-4A9CB37E9069}" type="presParOf" srcId="{55DDD634-D3D9-4C03-817A-A1FD9B811055}" destId="{C70B8E89-B73F-4E13-A7A5-596971DF3B1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2FF6B87-0FDC-42D7-8FE3-392A3430B9C5}" type="doc">
      <dgm:prSet loTypeId="urn:microsoft.com/office/officeart/2005/8/layout/vList2" loCatId="list" qsTypeId="urn:microsoft.com/office/officeart/2005/8/quickstyle/simple3" qsCatId="simple" csTypeId="urn:microsoft.com/office/officeart/2005/8/colors/colorful4" csCatId="colorful"/>
      <dgm:spPr/>
      <dgm:t>
        <a:bodyPr/>
        <a:lstStyle/>
        <a:p>
          <a:endParaRPr lang="tr-TR"/>
        </a:p>
      </dgm:t>
    </dgm:pt>
    <dgm:pt modelId="{6603C797-7007-4073-B4B2-BB288E8EFA49}">
      <dgm:prSet/>
      <dgm:spPr/>
      <dgm:t>
        <a:bodyPr/>
        <a:lstStyle/>
        <a:p>
          <a:pPr rtl="0"/>
          <a:r>
            <a:rPr lang="tr-TR" b="1" dirty="0" smtClean="0"/>
            <a:t>EĞİTİM- ÖĞRETİM</a:t>
          </a:r>
          <a:r>
            <a:rPr lang="tr-TR" dirty="0" smtClean="0"/>
            <a:t> İLE İLGİLİ ÖRNEK: «SINIF DIŞI ÖĞRENME ORTAMLARININ GELİŞTİRME» KONUSUNDA, BİRİMLER YENİ UYGULAMALAR BAŞLATABİLİR. </a:t>
          </a:r>
          <a:endParaRPr lang="tr-TR" dirty="0"/>
        </a:p>
      </dgm:t>
    </dgm:pt>
    <dgm:pt modelId="{E5CF00A9-7E2D-4E27-B76B-899BE7435050}" type="parTrans" cxnId="{829DB949-0228-4C6B-AAB1-1B7AF873AD21}">
      <dgm:prSet/>
      <dgm:spPr/>
      <dgm:t>
        <a:bodyPr/>
        <a:lstStyle/>
        <a:p>
          <a:endParaRPr lang="tr-TR"/>
        </a:p>
      </dgm:t>
    </dgm:pt>
    <dgm:pt modelId="{5A11247D-F17D-42DC-B436-F1B0BDF06A4E}" type="sibTrans" cxnId="{829DB949-0228-4C6B-AAB1-1B7AF873AD21}">
      <dgm:prSet/>
      <dgm:spPr/>
      <dgm:t>
        <a:bodyPr/>
        <a:lstStyle/>
        <a:p>
          <a:endParaRPr lang="tr-TR"/>
        </a:p>
      </dgm:t>
    </dgm:pt>
    <dgm:pt modelId="{FFCF0846-F177-4844-B14E-63515AB9CA8F}">
      <dgm:prSet/>
      <dgm:spPr/>
      <dgm:t>
        <a:bodyPr/>
        <a:lstStyle/>
        <a:p>
          <a:pPr rtl="0"/>
          <a:r>
            <a:rPr lang="tr-TR" b="1" dirty="0" smtClean="0"/>
            <a:t>ARAŞTIRMA-GELİŞTİRME VE TOPLUMSAL KATKI </a:t>
          </a:r>
          <a:r>
            <a:rPr lang="tr-TR" dirty="0" smtClean="0"/>
            <a:t>İLE İLGİLİ ÖRNEK: ARAŞTIRMA KONULARININ SEÇİMİNDE TOPLUMUN SORUNLARINA ÇÖZÜM ÜRETECEK PROJELER HAZIRLANMAYA BAŞLANABİLİR.  </a:t>
          </a:r>
          <a:endParaRPr lang="tr-TR" dirty="0"/>
        </a:p>
      </dgm:t>
    </dgm:pt>
    <dgm:pt modelId="{79055B2A-7D82-4F9B-BA1D-298D16EDBFCF}" type="parTrans" cxnId="{D9B215F7-589B-4018-88AF-1D817A625E05}">
      <dgm:prSet/>
      <dgm:spPr/>
      <dgm:t>
        <a:bodyPr/>
        <a:lstStyle/>
        <a:p>
          <a:endParaRPr lang="tr-TR"/>
        </a:p>
      </dgm:t>
    </dgm:pt>
    <dgm:pt modelId="{821AB36B-1FC6-40AA-9AAC-4E953DC21168}" type="sibTrans" cxnId="{D9B215F7-589B-4018-88AF-1D817A625E05}">
      <dgm:prSet/>
      <dgm:spPr/>
      <dgm:t>
        <a:bodyPr/>
        <a:lstStyle/>
        <a:p>
          <a:endParaRPr lang="tr-TR"/>
        </a:p>
      </dgm:t>
    </dgm:pt>
    <dgm:pt modelId="{CEC1A914-56FD-4419-B628-62B2856C3505}">
      <dgm:prSet/>
      <dgm:spPr/>
      <dgm:t>
        <a:bodyPr/>
        <a:lstStyle/>
        <a:p>
          <a:pPr rtl="0"/>
          <a:r>
            <a:rPr lang="tr-TR" b="1" dirty="0" smtClean="0"/>
            <a:t>YÖNETİM SİSTEMİ</a:t>
          </a:r>
          <a:r>
            <a:rPr lang="tr-TR" dirty="0" smtClean="0"/>
            <a:t> İLE İLGİLİ ÖRNEK: VERİ TOPLAMA SÜREÇLERİNİN MODERNİZE EDİLMESİ İLE İLGİLİ YENİ UYGULAMALAR GELİŞTİRMEK VE ÖNERİLERDE BULUNMAK. </a:t>
          </a:r>
          <a:endParaRPr lang="tr-TR" dirty="0"/>
        </a:p>
      </dgm:t>
    </dgm:pt>
    <dgm:pt modelId="{B1759081-7E4E-49BB-B768-6A46DFB72F3C}" type="parTrans" cxnId="{3CAF0472-BE57-42E8-A946-4032F54CAA5D}">
      <dgm:prSet/>
      <dgm:spPr/>
      <dgm:t>
        <a:bodyPr/>
        <a:lstStyle/>
        <a:p>
          <a:endParaRPr lang="tr-TR"/>
        </a:p>
      </dgm:t>
    </dgm:pt>
    <dgm:pt modelId="{0A2FCC7E-144B-4132-B7EA-4AD6EB105F9A}" type="sibTrans" cxnId="{3CAF0472-BE57-42E8-A946-4032F54CAA5D}">
      <dgm:prSet/>
      <dgm:spPr/>
      <dgm:t>
        <a:bodyPr/>
        <a:lstStyle/>
        <a:p>
          <a:endParaRPr lang="tr-TR"/>
        </a:p>
      </dgm:t>
    </dgm:pt>
    <dgm:pt modelId="{9A66368C-FD23-4AFD-A048-EB93D7134F83}" type="pres">
      <dgm:prSet presAssocID="{62FF6B87-0FDC-42D7-8FE3-392A3430B9C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09D4DCC-4878-433B-A519-700F07A5E63A}" type="pres">
      <dgm:prSet presAssocID="{6603C797-7007-4073-B4B2-BB288E8EFA49}" presName="parentText" presStyleLbl="node1" presStyleIdx="0" presStyleCnt="3" custLinFactY="-10894" custLinFactNeighborX="129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A633068-6FC2-4C2B-BF8E-582171E28687}" type="pres">
      <dgm:prSet presAssocID="{5A11247D-F17D-42DC-B436-F1B0BDF06A4E}" presName="spacer" presStyleCnt="0"/>
      <dgm:spPr/>
    </dgm:pt>
    <dgm:pt modelId="{D5515B0E-4856-4B21-B787-FFE51CB17884}" type="pres">
      <dgm:prSet presAssocID="{FFCF0846-F177-4844-B14E-63515AB9CA8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855444D-8CFB-41B6-9D45-B6A92870426E}" type="pres">
      <dgm:prSet presAssocID="{821AB36B-1FC6-40AA-9AAC-4E953DC21168}" presName="spacer" presStyleCnt="0"/>
      <dgm:spPr/>
    </dgm:pt>
    <dgm:pt modelId="{2D2545AD-F2C4-4871-B368-9D9065A7961C}" type="pres">
      <dgm:prSet presAssocID="{CEC1A914-56FD-4419-B628-62B2856C350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9B215F7-589B-4018-88AF-1D817A625E05}" srcId="{62FF6B87-0FDC-42D7-8FE3-392A3430B9C5}" destId="{FFCF0846-F177-4844-B14E-63515AB9CA8F}" srcOrd="1" destOrd="0" parTransId="{79055B2A-7D82-4F9B-BA1D-298D16EDBFCF}" sibTransId="{821AB36B-1FC6-40AA-9AAC-4E953DC21168}"/>
    <dgm:cxn modelId="{3CAF0472-BE57-42E8-A946-4032F54CAA5D}" srcId="{62FF6B87-0FDC-42D7-8FE3-392A3430B9C5}" destId="{CEC1A914-56FD-4419-B628-62B2856C3505}" srcOrd="2" destOrd="0" parTransId="{B1759081-7E4E-49BB-B768-6A46DFB72F3C}" sibTransId="{0A2FCC7E-144B-4132-B7EA-4AD6EB105F9A}"/>
    <dgm:cxn modelId="{1948DBA8-1068-4B67-A99C-2E641EE6C72A}" type="presOf" srcId="{FFCF0846-F177-4844-B14E-63515AB9CA8F}" destId="{D5515B0E-4856-4B21-B787-FFE51CB17884}" srcOrd="0" destOrd="0" presId="urn:microsoft.com/office/officeart/2005/8/layout/vList2"/>
    <dgm:cxn modelId="{AB9D25BC-4F0C-4D65-AB86-1327A1381B58}" type="presOf" srcId="{CEC1A914-56FD-4419-B628-62B2856C3505}" destId="{2D2545AD-F2C4-4871-B368-9D9065A7961C}" srcOrd="0" destOrd="0" presId="urn:microsoft.com/office/officeart/2005/8/layout/vList2"/>
    <dgm:cxn modelId="{829DB949-0228-4C6B-AAB1-1B7AF873AD21}" srcId="{62FF6B87-0FDC-42D7-8FE3-392A3430B9C5}" destId="{6603C797-7007-4073-B4B2-BB288E8EFA49}" srcOrd="0" destOrd="0" parTransId="{E5CF00A9-7E2D-4E27-B76B-899BE7435050}" sibTransId="{5A11247D-F17D-42DC-B436-F1B0BDF06A4E}"/>
    <dgm:cxn modelId="{53B79009-25A9-4C91-8A6E-7B655EADAE49}" type="presOf" srcId="{6603C797-7007-4073-B4B2-BB288E8EFA49}" destId="{609D4DCC-4878-433B-A519-700F07A5E63A}" srcOrd="0" destOrd="0" presId="urn:microsoft.com/office/officeart/2005/8/layout/vList2"/>
    <dgm:cxn modelId="{4FF31EFB-2747-4345-AB70-B3542EEB7DA6}" type="presOf" srcId="{62FF6B87-0FDC-42D7-8FE3-392A3430B9C5}" destId="{9A66368C-FD23-4AFD-A048-EB93D7134F83}" srcOrd="0" destOrd="0" presId="urn:microsoft.com/office/officeart/2005/8/layout/vList2"/>
    <dgm:cxn modelId="{3C4A8FDD-9D45-4CC6-8B1D-E954A104F805}" type="presParOf" srcId="{9A66368C-FD23-4AFD-A048-EB93D7134F83}" destId="{609D4DCC-4878-433B-A519-700F07A5E63A}" srcOrd="0" destOrd="0" presId="urn:microsoft.com/office/officeart/2005/8/layout/vList2"/>
    <dgm:cxn modelId="{491FED86-1A07-4273-8934-5D4EDDE435DA}" type="presParOf" srcId="{9A66368C-FD23-4AFD-A048-EB93D7134F83}" destId="{4A633068-6FC2-4C2B-BF8E-582171E28687}" srcOrd="1" destOrd="0" presId="urn:microsoft.com/office/officeart/2005/8/layout/vList2"/>
    <dgm:cxn modelId="{F04C1BF1-E393-4AE8-9AA8-4C449EBBF344}" type="presParOf" srcId="{9A66368C-FD23-4AFD-A048-EB93D7134F83}" destId="{D5515B0E-4856-4B21-B787-FFE51CB17884}" srcOrd="2" destOrd="0" presId="urn:microsoft.com/office/officeart/2005/8/layout/vList2"/>
    <dgm:cxn modelId="{4DA567BE-3DE2-4BFF-A6F9-EE2453F629E5}" type="presParOf" srcId="{9A66368C-FD23-4AFD-A048-EB93D7134F83}" destId="{E855444D-8CFB-41B6-9D45-B6A92870426E}" srcOrd="3" destOrd="0" presId="urn:microsoft.com/office/officeart/2005/8/layout/vList2"/>
    <dgm:cxn modelId="{CDB32282-1E25-4B8B-892B-4C64DA00D70B}" type="presParOf" srcId="{9A66368C-FD23-4AFD-A048-EB93D7134F83}" destId="{2D2545AD-F2C4-4871-B368-9D9065A7961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DB55A4B-B7F3-4AF3-BEEC-293C1E2AF7A0}" type="doc">
      <dgm:prSet loTypeId="urn:microsoft.com/office/officeart/2005/8/layout/vList2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4F9599C3-A35B-4C9F-B45D-E82B366991C5}">
      <dgm:prSet/>
      <dgm:spPr/>
      <dgm:t>
        <a:bodyPr/>
        <a:lstStyle/>
        <a:p>
          <a:pPr rtl="0"/>
          <a:r>
            <a:rPr lang="tr-TR" dirty="0" smtClean="0"/>
            <a:t>HEMEN: BİRİM KALİTE SİSTEMİ KURACAK. BİRİM KALİTE KOMİSYONU OLUŞTURACAK. ÜYELERİNİ KENDİSİ BELİRLEYEBİLİR. BUNU İNTERNET SİTESİNDEN İLAN EDECEK. </a:t>
          </a:r>
          <a:endParaRPr lang="tr-TR" dirty="0"/>
        </a:p>
      </dgm:t>
    </dgm:pt>
    <dgm:pt modelId="{56A10090-080F-4336-A38D-F2E6A8657D4B}" type="parTrans" cxnId="{E7DB2845-76A1-461B-8D33-95AE06D7F9B6}">
      <dgm:prSet/>
      <dgm:spPr/>
      <dgm:t>
        <a:bodyPr/>
        <a:lstStyle/>
        <a:p>
          <a:endParaRPr lang="tr-TR"/>
        </a:p>
      </dgm:t>
    </dgm:pt>
    <dgm:pt modelId="{4E0D8F2E-3296-4C60-9A5B-1DF8DE5FE76E}" type="sibTrans" cxnId="{E7DB2845-76A1-461B-8D33-95AE06D7F9B6}">
      <dgm:prSet/>
      <dgm:spPr/>
      <dgm:t>
        <a:bodyPr/>
        <a:lstStyle/>
        <a:p>
          <a:endParaRPr lang="tr-TR"/>
        </a:p>
      </dgm:t>
    </dgm:pt>
    <dgm:pt modelId="{89A538D2-D163-42F6-B410-92FC68A167B6}">
      <dgm:prSet/>
      <dgm:spPr/>
      <dgm:t>
        <a:bodyPr/>
        <a:lstStyle/>
        <a:p>
          <a:pPr rtl="0"/>
          <a:r>
            <a:rPr lang="tr-TR" dirty="0" smtClean="0"/>
            <a:t>MEVCUT EĞİTİM ÖĞRETİM YILI SONU İLE DİĞER EĞİTİM ÖĞRETİM YILININ BAŞLANGICI ARASINDA, KALİTE İLE İLGİLİ UYGULAMALARINI VE ÖNELERİNİ GÜMÜŞHANE ÜNİVERSİTESİ KALİTE KOMİSYONUNA GÖNDERECEK. </a:t>
          </a:r>
          <a:endParaRPr lang="tr-TR" dirty="0"/>
        </a:p>
      </dgm:t>
    </dgm:pt>
    <dgm:pt modelId="{90BAEA4A-7CA5-4B52-9E4D-A4880DD07564}" type="parTrans" cxnId="{C6EE67D4-9CD0-40AE-8B32-8EDF7F732C7E}">
      <dgm:prSet/>
      <dgm:spPr/>
      <dgm:t>
        <a:bodyPr/>
        <a:lstStyle/>
        <a:p>
          <a:endParaRPr lang="tr-TR"/>
        </a:p>
      </dgm:t>
    </dgm:pt>
    <dgm:pt modelId="{7836EDFC-3884-402E-B622-DA2A15DBA322}" type="sibTrans" cxnId="{C6EE67D4-9CD0-40AE-8B32-8EDF7F732C7E}">
      <dgm:prSet/>
      <dgm:spPr/>
      <dgm:t>
        <a:bodyPr/>
        <a:lstStyle/>
        <a:p>
          <a:endParaRPr lang="tr-TR"/>
        </a:p>
      </dgm:t>
    </dgm:pt>
    <dgm:pt modelId="{57A73450-70C9-4689-A1F6-C6B8F07FED7F}" type="pres">
      <dgm:prSet presAssocID="{9DB55A4B-B7F3-4AF3-BEEC-293C1E2AF7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04C7C0D-F234-47E7-9D46-99E35DCFEB40}" type="pres">
      <dgm:prSet presAssocID="{4F9599C3-A35B-4C9F-B45D-E82B366991C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6FAD0FB-9297-4140-8DD7-487378F9B082}" type="pres">
      <dgm:prSet presAssocID="{4E0D8F2E-3296-4C60-9A5B-1DF8DE5FE76E}" presName="spacer" presStyleCnt="0"/>
      <dgm:spPr/>
    </dgm:pt>
    <dgm:pt modelId="{96F7E27C-A97D-42A9-9300-88DBE0626361}" type="pres">
      <dgm:prSet presAssocID="{89A538D2-D163-42F6-B410-92FC68A167B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E88773C-460B-4D5D-8DCC-48454FD0C690}" type="presOf" srcId="{4F9599C3-A35B-4C9F-B45D-E82B366991C5}" destId="{F04C7C0D-F234-47E7-9D46-99E35DCFEB40}" srcOrd="0" destOrd="0" presId="urn:microsoft.com/office/officeart/2005/8/layout/vList2"/>
    <dgm:cxn modelId="{74D0439F-8CF2-4713-854A-A8183D6C90EF}" type="presOf" srcId="{9DB55A4B-B7F3-4AF3-BEEC-293C1E2AF7A0}" destId="{57A73450-70C9-4689-A1F6-C6B8F07FED7F}" srcOrd="0" destOrd="0" presId="urn:microsoft.com/office/officeart/2005/8/layout/vList2"/>
    <dgm:cxn modelId="{E7DB2845-76A1-461B-8D33-95AE06D7F9B6}" srcId="{9DB55A4B-B7F3-4AF3-BEEC-293C1E2AF7A0}" destId="{4F9599C3-A35B-4C9F-B45D-E82B366991C5}" srcOrd="0" destOrd="0" parTransId="{56A10090-080F-4336-A38D-F2E6A8657D4B}" sibTransId="{4E0D8F2E-3296-4C60-9A5B-1DF8DE5FE76E}"/>
    <dgm:cxn modelId="{C6EE67D4-9CD0-40AE-8B32-8EDF7F732C7E}" srcId="{9DB55A4B-B7F3-4AF3-BEEC-293C1E2AF7A0}" destId="{89A538D2-D163-42F6-B410-92FC68A167B6}" srcOrd="1" destOrd="0" parTransId="{90BAEA4A-7CA5-4B52-9E4D-A4880DD07564}" sibTransId="{7836EDFC-3884-402E-B622-DA2A15DBA322}"/>
    <dgm:cxn modelId="{33DCC770-D466-4B34-9610-94F6BAA4AA35}" type="presOf" srcId="{89A538D2-D163-42F6-B410-92FC68A167B6}" destId="{96F7E27C-A97D-42A9-9300-88DBE0626361}" srcOrd="0" destOrd="0" presId="urn:microsoft.com/office/officeart/2005/8/layout/vList2"/>
    <dgm:cxn modelId="{C4D6A4E7-53F6-41D0-99F3-D46B4385F451}" type="presParOf" srcId="{57A73450-70C9-4689-A1F6-C6B8F07FED7F}" destId="{F04C7C0D-F234-47E7-9D46-99E35DCFEB40}" srcOrd="0" destOrd="0" presId="urn:microsoft.com/office/officeart/2005/8/layout/vList2"/>
    <dgm:cxn modelId="{6AABAEFF-FA2A-47CD-B6FF-AB87E6643B58}" type="presParOf" srcId="{57A73450-70C9-4689-A1F6-C6B8F07FED7F}" destId="{46FAD0FB-9297-4140-8DD7-487378F9B082}" srcOrd="1" destOrd="0" presId="urn:microsoft.com/office/officeart/2005/8/layout/vList2"/>
    <dgm:cxn modelId="{F89DC222-52D6-4077-8560-03751C700F45}" type="presParOf" srcId="{57A73450-70C9-4689-A1F6-C6B8F07FED7F}" destId="{96F7E27C-A97D-42A9-9300-88DBE062636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A99212E-EE1E-4623-8118-68D8DA8F8D6E}" type="doc">
      <dgm:prSet loTypeId="urn:microsoft.com/office/officeart/2005/8/layout/vList2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222BDA54-A71C-4D70-BD17-09A0A3DAAB17}">
      <dgm:prSet/>
      <dgm:spPr/>
      <dgm:t>
        <a:bodyPr/>
        <a:lstStyle/>
        <a:p>
          <a:pPr rtl="0"/>
          <a:r>
            <a:rPr lang="tr-TR" dirty="0" smtClean="0"/>
            <a:t>Birim kalite kurullarından gelen eğitim- öğretim, araştırma geliştirme ve toplumsal katkı  ile ilgili kalite konusundaki uygulamaları kurumsal iç değerlendirme raporu yazımında kullanacak. </a:t>
          </a:r>
          <a:endParaRPr lang="tr-TR" dirty="0"/>
        </a:p>
      </dgm:t>
    </dgm:pt>
    <dgm:pt modelId="{535C3439-4E39-4B09-8EB2-F5EABE17A70C}" type="parTrans" cxnId="{439471D6-E151-4EFC-BF12-F7B32BA83D1F}">
      <dgm:prSet/>
      <dgm:spPr/>
      <dgm:t>
        <a:bodyPr/>
        <a:lstStyle/>
        <a:p>
          <a:endParaRPr lang="tr-TR"/>
        </a:p>
      </dgm:t>
    </dgm:pt>
    <dgm:pt modelId="{3F098EE0-990B-455C-9390-3590895F3CAE}" type="sibTrans" cxnId="{439471D6-E151-4EFC-BF12-F7B32BA83D1F}">
      <dgm:prSet/>
      <dgm:spPr/>
      <dgm:t>
        <a:bodyPr/>
        <a:lstStyle/>
        <a:p>
          <a:endParaRPr lang="tr-TR"/>
        </a:p>
      </dgm:t>
    </dgm:pt>
    <dgm:pt modelId="{39AE3B33-90CF-438E-A8F7-FEA689E83878}">
      <dgm:prSet/>
      <dgm:spPr/>
      <dgm:t>
        <a:bodyPr/>
        <a:lstStyle/>
        <a:p>
          <a:pPr rtl="0"/>
          <a:r>
            <a:rPr lang="tr-TR" dirty="0" smtClean="0"/>
            <a:t>Eğitim- öğretim, araştırma geliştirme ve toplumsal katkı  ile ilgili kaliteyi arttırmak için önerileri tartışıp, üniversite senatosuna aktaracak</a:t>
          </a:r>
          <a:endParaRPr lang="tr-TR" dirty="0"/>
        </a:p>
      </dgm:t>
    </dgm:pt>
    <dgm:pt modelId="{A4433777-640B-493E-991A-18128BF71933}" type="parTrans" cxnId="{736FF29F-B610-47D8-BA81-432321FFD1CD}">
      <dgm:prSet/>
      <dgm:spPr/>
      <dgm:t>
        <a:bodyPr/>
        <a:lstStyle/>
        <a:p>
          <a:endParaRPr lang="tr-TR"/>
        </a:p>
      </dgm:t>
    </dgm:pt>
    <dgm:pt modelId="{B19D332E-D576-4468-991B-2FC31C69B0FC}" type="sibTrans" cxnId="{736FF29F-B610-47D8-BA81-432321FFD1CD}">
      <dgm:prSet/>
      <dgm:spPr/>
      <dgm:t>
        <a:bodyPr/>
        <a:lstStyle/>
        <a:p>
          <a:endParaRPr lang="tr-TR"/>
        </a:p>
      </dgm:t>
    </dgm:pt>
    <dgm:pt modelId="{A8E7C2B9-5ABC-40C5-AF5D-A794CE97280D}" type="pres">
      <dgm:prSet presAssocID="{6A99212E-EE1E-4623-8118-68D8DA8F8D6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25F18A9-56F0-4585-8F33-A23339813718}" type="pres">
      <dgm:prSet presAssocID="{222BDA54-A71C-4D70-BD17-09A0A3DAAB1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1316F56-6642-4538-9BA7-24949E6D9F86}" type="pres">
      <dgm:prSet presAssocID="{3F098EE0-990B-455C-9390-3590895F3CAE}" presName="spacer" presStyleCnt="0"/>
      <dgm:spPr/>
    </dgm:pt>
    <dgm:pt modelId="{89F80CE5-C056-450A-8836-A093A4A2436F}" type="pres">
      <dgm:prSet presAssocID="{39AE3B33-90CF-438E-A8F7-FEA689E8387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39471D6-E151-4EFC-BF12-F7B32BA83D1F}" srcId="{6A99212E-EE1E-4623-8118-68D8DA8F8D6E}" destId="{222BDA54-A71C-4D70-BD17-09A0A3DAAB17}" srcOrd="0" destOrd="0" parTransId="{535C3439-4E39-4B09-8EB2-F5EABE17A70C}" sibTransId="{3F098EE0-990B-455C-9390-3590895F3CAE}"/>
    <dgm:cxn modelId="{598FE40F-B0B0-487D-B80C-7812768D1B49}" type="presOf" srcId="{39AE3B33-90CF-438E-A8F7-FEA689E83878}" destId="{89F80CE5-C056-450A-8836-A093A4A2436F}" srcOrd="0" destOrd="0" presId="urn:microsoft.com/office/officeart/2005/8/layout/vList2"/>
    <dgm:cxn modelId="{736FF29F-B610-47D8-BA81-432321FFD1CD}" srcId="{6A99212E-EE1E-4623-8118-68D8DA8F8D6E}" destId="{39AE3B33-90CF-438E-A8F7-FEA689E83878}" srcOrd="1" destOrd="0" parTransId="{A4433777-640B-493E-991A-18128BF71933}" sibTransId="{B19D332E-D576-4468-991B-2FC31C69B0FC}"/>
    <dgm:cxn modelId="{0897840C-975C-42E5-B25D-B1224642FAB1}" type="presOf" srcId="{222BDA54-A71C-4D70-BD17-09A0A3DAAB17}" destId="{625F18A9-56F0-4585-8F33-A23339813718}" srcOrd="0" destOrd="0" presId="urn:microsoft.com/office/officeart/2005/8/layout/vList2"/>
    <dgm:cxn modelId="{FC88B189-E559-4327-8D0F-FE0594B99045}" type="presOf" srcId="{6A99212E-EE1E-4623-8118-68D8DA8F8D6E}" destId="{A8E7C2B9-5ABC-40C5-AF5D-A794CE97280D}" srcOrd="0" destOrd="0" presId="urn:microsoft.com/office/officeart/2005/8/layout/vList2"/>
    <dgm:cxn modelId="{380770AB-6C3F-4FCA-B98A-78EE4F069ECC}" type="presParOf" srcId="{A8E7C2B9-5ABC-40C5-AF5D-A794CE97280D}" destId="{625F18A9-56F0-4585-8F33-A23339813718}" srcOrd="0" destOrd="0" presId="urn:microsoft.com/office/officeart/2005/8/layout/vList2"/>
    <dgm:cxn modelId="{98F5E8DA-C1A8-445C-B29A-2C1ED7F9F8EC}" type="presParOf" srcId="{A8E7C2B9-5ABC-40C5-AF5D-A794CE97280D}" destId="{A1316F56-6642-4538-9BA7-24949E6D9F86}" srcOrd="1" destOrd="0" presId="urn:microsoft.com/office/officeart/2005/8/layout/vList2"/>
    <dgm:cxn modelId="{35AE868C-D01D-401D-8D60-C048ABA86602}" type="presParOf" srcId="{A8E7C2B9-5ABC-40C5-AF5D-A794CE97280D}" destId="{89F80CE5-C056-450A-8836-A093A4A2436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D9B84BF-C062-4836-888C-7F98C4C679BA}" type="doc">
      <dgm:prSet loTypeId="urn:microsoft.com/office/officeart/2005/8/layout/vList2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5B3C1177-8369-465F-A667-2D205193AA85}">
      <dgm:prSet/>
      <dgm:spPr/>
      <dgm:t>
        <a:bodyPr/>
        <a:lstStyle/>
        <a:p>
          <a:pPr rtl="0"/>
          <a:r>
            <a:rPr lang="tr-TR" smtClean="0"/>
            <a:t>GÜMÜŞHANE ÜNİVERSİTESİ KALİTE KOMİSYONUNDAN GELEN, KİDR’NU DEĞERLENDİRİP ONAYLAYACAK VEYA DÜZELTME İSTEYECEK. </a:t>
          </a:r>
          <a:endParaRPr lang="tr-TR"/>
        </a:p>
      </dgm:t>
    </dgm:pt>
    <dgm:pt modelId="{0B59D0BF-F92A-4BF5-B061-92239FCED074}" type="parTrans" cxnId="{8AA25146-D5A1-46A8-9B87-3174BB4ED058}">
      <dgm:prSet/>
      <dgm:spPr/>
      <dgm:t>
        <a:bodyPr/>
        <a:lstStyle/>
        <a:p>
          <a:endParaRPr lang="tr-TR"/>
        </a:p>
      </dgm:t>
    </dgm:pt>
    <dgm:pt modelId="{5B717A21-2AFD-4210-A73F-F5F3C4B15A5F}" type="sibTrans" cxnId="{8AA25146-D5A1-46A8-9B87-3174BB4ED058}">
      <dgm:prSet/>
      <dgm:spPr/>
      <dgm:t>
        <a:bodyPr/>
        <a:lstStyle/>
        <a:p>
          <a:endParaRPr lang="tr-TR"/>
        </a:p>
      </dgm:t>
    </dgm:pt>
    <dgm:pt modelId="{38C05231-F72D-41B7-A0D5-4804F3C6D839}">
      <dgm:prSet/>
      <dgm:spPr/>
      <dgm:t>
        <a:bodyPr/>
        <a:lstStyle/>
        <a:p>
          <a:pPr rtl="0"/>
          <a:r>
            <a:rPr lang="tr-TR" dirty="0" smtClean="0"/>
            <a:t>KALİTEYİ İYİLEŞTİRME İLE İLGİLİ ÖNERİLERİ GÜNDEMİNE ALACAK, UYGUN GÖRÜLEN ÖNERİLER UYGULAMAYA GEÇİLECEK.</a:t>
          </a:r>
          <a:endParaRPr lang="tr-TR" dirty="0"/>
        </a:p>
      </dgm:t>
    </dgm:pt>
    <dgm:pt modelId="{C68FE9BC-6475-4606-A7B6-FDFD2AAC8C63}" type="parTrans" cxnId="{B25282D1-C2DA-497B-BAA2-63C8A7A71919}">
      <dgm:prSet/>
      <dgm:spPr/>
      <dgm:t>
        <a:bodyPr/>
        <a:lstStyle/>
        <a:p>
          <a:endParaRPr lang="tr-TR"/>
        </a:p>
      </dgm:t>
    </dgm:pt>
    <dgm:pt modelId="{0B00409A-0995-4031-AC15-84E104A86D94}" type="sibTrans" cxnId="{B25282D1-C2DA-497B-BAA2-63C8A7A71919}">
      <dgm:prSet/>
      <dgm:spPr/>
      <dgm:t>
        <a:bodyPr/>
        <a:lstStyle/>
        <a:p>
          <a:endParaRPr lang="tr-TR"/>
        </a:p>
      </dgm:t>
    </dgm:pt>
    <dgm:pt modelId="{9ADF8E22-3D59-425C-AA89-ECB2ED6B7C27}" type="pres">
      <dgm:prSet presAssocID="{2D9B84BF-C062-4836-888C-7F98C4C679B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4BF2C39-3957-4D39-AA2D-AE8B2D1DDF28}" type="pres">
      <dgm:prSet presAssocID="{5B3C1177-8369-465F-A667-2D205193AA8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897E69F-249C-4A11-9873-DE885A49D4BA}" type="pres">
      <dgm:prSet presAssocID="{5B717A21-2AFD-4210-A73F-F5F3C4B15A5F}" presName="spacer" presStyleCnt="0"/>
      <dgm:spPr/>
    </dgm:pt>
    <dgm:pt modelId="{18312E95-A306-4022-8707-B7D415F5A9C6}" type="pres">
      <dgm:prSet presAssocID="{38C05231-F72D-41B7-A0D5-4804F3C6D83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25282D1-C2DA-497B-BAA2-63C8A7A71919}" srcId="{2D9B84BF-C062-4836-888C-7F98C4C679BA}" destId="{38C05231-F72D-41B7-A0D5-4804F3C6D839}" srcOrd="1" destOrd="0" parTransId="{C68FE9BC-6475-4606-A7B6-FDFD2AAC8C63}" sibTransId="{0B00409A-0995-4031-AC15-84E104A86D94}"/>
    <dgm:cxn modelId="{8AA25146-D5A1-46A8-9B87-3174BB4ED058}" srcId="{2D9B84BF-C062-4836-888C-7F98C4C679BA}" destId="{5B3C1177-8369-465F-A667-2D205193AA85}" srcOrd="0" destOrd="0" parTransId="{0B59D0BF-F92A-4BF5-B061-92239FCED074}" sibTransId="{5B717A21-2AFD-4210-A73F-F5F3C4B15A5F}"/>
    <dgm:cxn modelId="{983BAA67-BB94-4B7D-8F87-974B0F71EEFA}" type="presOf" srcId="{38C05231-F72D-41B7-A0D5-4804F3C6D839}" destId="{18312E95-A306-4022-8707-B7D415F5A9C6}" srcOrd="0" destOrd="0" presId="urn:microsoft.com/office/officeart/2005/8/layout/vList2"/>
    <dgm:cxn modelId="{9046B597-B054-40D1-83AD-D9FF8CA9F1FA}" type="presOf" srcId="{2D9B84BF-C062-4836-888C-7F98C4C679BA}" destId="{9ADF8E22-3D59-425C-AA89-ECB2ED6B7C27}" srcOrd="0" destOrd="0" presId="urn:microsoft.com/office/officeart/2005/8/layout/vList2"/>
    <dgm:cxn modelId="{B95AC532-A3E3-4A11-A0A4-2070B257917C}" type="presOf" srcId="{5B3C1177-8369-465F-A667-2D205193AA85}" destId="{74BF2C39-3957-4D39-AA2D-AE8B2D1DDF28}" srcOrd="0" destOrd="0" presId="urn:microsoft.com/office/officeart/2005/8/layout/vList2"/>
    <dgm:cxn modelId="{A98C9F72-8211-4C53-87FC-5AA05F05619A}" type="presParOf" srcId="{9ADF8E22-3D59-425C-AA89-ECB2ED6B7C27}" destId="{74BF2C39-3957-4D39-AA2D-AE8B2D1DDF28}" srcOrd="0" destOrd="0" presId="urn:microsoft.com/office/officeart/2005/8/layout/vList2"/>
    <dgm:cxn modelId="{D8E6EAFF-C7EB-4CF1-8B87-E0E11077F02C}" type="presParOf" srcId="{9ADF8E22-3D59-425C-AA89-ECB2ED6B7C27}" destId="{E897E69F-249C-4A11-9873-DE885A49D4BA}" srcOrd="1" destOrd="0" presId="urn:microsoft.com/office/officeart/2005/8/layout/vList2"/>
    <dgm:cxn modelId="{C7E17B3E-7E50-4BF1-9CC9-4C4BD349D353}" type="presParOf" srcId="{9ADF8E22-3D59-425C-AA89-ECB2ED6B7C27}" destId="{18312E95-A306-4022-8707-B7D415F5A9C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95EE3E-539B-4FEF-A90E-7F4FE8FF06A8}">
      <dsp:nvSpPr>
        <dsp:cNvPr id="0" name=""/>
        <dsp:cNvSpPr/>
      </dsp:nvSpPr>
      <dsp:spPr>
        <a:xfrm>
          <a:off x="0" y="0"/>
          <a:ext cx="8938260" cy="13054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BİRİM, BÖLÜM, ANABİLİMDALI KALİTE KOMİSYONLARI: Uygulama örnekleri ve Öneriler</a:t>
          </a:r>
          <a:endParaRPr lang="tr-TR" sz="2500" kern="1200" dirty="0"/>
        </a:p>
      </dsp:txBody>
      <dsp:txXfrm>
        <a:off x="38234" y="38234"/>
        <a:ext cx="7529629" cy="1228933"/>
      </dsp:txXfrm>
    </dsp:sp>
    <dsp:sp modelId="{9DDF6950-469C-4402-8C44-27A7C8C371D9}">
      <dsp:nvSpPr>
        <dsp:cNvPr id="0" name=""/>
        <dsp:cNvSpPr/>
      </dsp:nvSpPr>
      <dsp:spPr>
        <a:xfrm>
          <a:off x="788669" y="1522968"/>
          <a:ext cx="8938260" cy="13054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GÜMÜŞHANE ÜNİVERSİTESİ KALİTE KOMİSYONU: KİDR yazımı ve Kabul edilen önerilerin senatoya aktarılması</a:t>
          </a:r>
          <a:endParaRPr lang="tr-TR" sz="2500" kern="1200" dirty="0"/>
        </a:p>
      </dsp:txBody>
      <dsp:txXfrm>
        <a:off x="826903" y="1561202"/>
        <a:ext cx="7224611" cy="1228933"/>
      </dsp:txXfrm>
    </dsp:sp>
    <dsp:sp modelId="{4C64A826-E199-4517-A236-192A7A8918D4}">
      <dsp:nvSpPr>
        <dsp:cNvPr id="0" name=""/>
        <dsp:cNvSpPr/>
      </dsp:nvSpPr>
      <dsp:spPr>
        <a:xfrm>
          <a:off x="1577339" y="3045936"/>
          <a:ext cx="8938260" cy="13054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GÜMÜŞHANE ÜNİVERSİTESİ SENATOSU: </a:t>
          </a:r>
          <a:r>
            <a:rPr lang="tr-TR" sz="2500" kern="1200" dirty="0" err="1" smtClean="0"/>
            <a:t>KİDR’nin</a:t>
          </a:r>
          <a:r>
            <a:rPr lang="tr-TR" sz="2500" kern="1200" dirty="0" smtClean="0"/>
            <a:t> onaylanması ve önerilerin görüşülmesi</a:t>
          </a:r>
          <a:endParaRPr lang="tr-TR" sz="2500" kern="1200" dirty="0"/>
        </a:p>
      </dsp:txBody>
      <dsp:txXfrm>
        <a:off x="1615573" y="3084170"/>
        <a:ext cx="7224611" cy="1228933"/>
      </dsp:txXfrm>
    </dsp:sp>
    <dsp:sp modelId="{895EB672-6E3C-40D7-BCB5-11A18B2C970D}">
      <dsp:nvSpPr>
        <dsp:cNvPr id="0" name=""/>
        <dsp:cNvSpPr/>
      </dsp:nvSpPr>
      <dsp:spPr>
        <a:xfrm>
          <a:off x="8089749" y="989929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kern="1200"/>
        </a:p>
      </dsp:txBody>
      <dsp:txXfrm>
        <a:off x="8280664" y="989929"/>
        <a:ext cx="466680" cy="638504"/>
      </dsp:txXfrm>
    </dsp:sp>
    <dsp:sp modelId="{3CBC245C-0DC2-4B63-B05E-BC3FFEF57EE9}">
      <dsp:nvSpPr>
        <dsp:cNvPr id="0" name=""/>
        <dsp:cNvSpPr/>
      </dsp:nvSpPr>
      <dsp:spPr>
        <a:xfrm>
          <a:off x="8878419" y="2504195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kern="1200"/>
        </a:p>
      </dsp:txBody>
      <dsp:txXfrm>
        <a:off x="9069334" y="2504195"/>
        <a:ext cx="466680" cy="63850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95EE3E-539B-4FEF-A90E-7F4FE8FF06A8}">
      <dsp:nvSpPr>
        <dsp:cNvPr id="0" name=""/>
        <dsp:cNvSpPr/>
      </dsp:nvSpPr>
      <dsp:spPr>
        <a:xfrm>
          <a:off x="0" y="0"/>
          <a:ext cx="8938260" cy="13054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BİRİM, BÖLÜM, ANABİLİMDALI KALİTE KOMİSYONLARI: Uygulama örnekleri ve Öneriler</a:t>
          </a:r>
          <a:endParaRPr lang="tr-TR" sz="2500" kern="1200" dirty="0"/>
        </a:p>
      </dsp:txBody>
      <dsp:txXfrm>
        <a:off x="38234" y="38234"/>
        <a:ext cx="7529629" cy="1228933"/>
      </dsp:txXfrm>
    </dsp:sp>
    <dsp:sp modelId="{9DDF6950-469C-4402-8C44-27A7C8C371D9}">
      <dsp:nvSpPr>
        <dsp:cNvPr id="0" name=""/>
        <dsp:cNvSpPr/>
      </dsp:nvSpPr>
      <dsp:spPr>
        <a:xfrm>
          <a:off x="788669" y="1522968"/>
          <a:ext cx="8938260" cy="13054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GÜMÜŞHANE ÜNİVERSİTESİ KALİTE KOMİSYONU: KİDR yazımı ve Kabul edilen önerilerin senatoya aktarılması</a:t>
          </a:r>
          <a:endParaRPr lang="tr-TR" sz="2500" kern="1200" dirty="0"/>
        </a:p>
      </dsp:txBody>
      <dsp:txXfrm>
        <a:off x="826903" y="1561202"/>
        <a:ext cx="7224611" cy="1228933"/>
      </dsp:txXfrm>
    </dsp:sp>
    <dsp:sp modelId="{4C64A826-E199-4517-A236-192A7A8918D4}">
      <dsp:nvSpPr>
        <dsp:cNvPr id="0" name=""/>
        <dsp:cNvSpPr/>
      </dsp:nvSpPr>
      <dsp:spPr>
        <a:xfrm>
          <a:off x="1577339" y="3045936"/>
          <a:ext cx="8938260" cy="13054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GÜMÜŞHANE ÜNİVERSİTESİ SENATOSU: </a:t>
          </a:r>
          <a:r>
            <a:rPr lang="tr-TR" sz="2500" kern="1200" dirty="0" err="1" smtClean="0"/>
            <a:t>KİDR’nin</a:t>
          </a:r>
          <a:r>
            <a:rPr lang="tr-TR" sz="2500" kern="1200" dirty="0" smtClean="0"/>
            <a:t> onaylanması ve önerilerin görüşülmesi</a:t>
          </a:r>
          <a:endParaRPr lang="tr-TR" sz="2500" kern="1200" dirty="0"/>
        </a:p>
      </dsp:txBody>
      <dsp:txXfrm>
        <a:off x="1615573" y="3084170"/>
        <a:ext cx="7224611" cy="1228933"/>
      </dsp:txXfrm>
    </dsp:sp>
    <dsp:sp modelId="{895EB672-6E3C-40D7-BCB5-11A18B2C970D}">
      <dsp:nvSpPr>
        <dsp:cNvPr id="0" name=""/>
        <dsp:cNvSpPr/>
      </dsp:nvSpPr>
      <dsp:spPr>
        <a:xfrm>
          <a:off x="8089749" y="989929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kern="1200"/>
        </a:p>
      </dsp:txBody>
      <dsp:txXfrm>
        <a:off x="8280664" y="989929"/>
        <a:ext cx="466680" cy="638504"/>
      </dsp:txXfrm>
    </dsp:sp>
    <dsp:sp modelId="{3CBC245C-0DC2-4B63-B05E-BC3FFEF57EE9}">
      <dsp:nvSpPr>
        <dsp:cNvPr id="0" name=""/>
        <dsp:cNvSpPr/>
      </dsp:nvSpPr>
      <dsp:spPr>
        <a:xfrm>
          <a:off x="8878419" y="2504195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kern="1200"/>
        </a:p>
      </dsp:txBody>
      <dsp:txXfrm>
        <a:off x="9069334" y="2504195"/>
        <a:ext cx="466680" cy="63850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9AF3F2-D358-4A58-AF1E-4DFE10AB5F34}">
      <dsp:nvSpPr>
        <dsp:cNvPr id="0" name=""/>
        <dsp:cNvSpPr/>
      </dsp:nvSpPr>
      <dsp:spPr>
        <a:xfrm>
          <a:off x="2053" y="861732"/>
          <a:ext cx="4379788" cy="26278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0" kern="1200" smtClean="0"/>
            <a:t>DİNLEDİĞİNİZ İÇİN TEŞEKKÜRLER. </a:t>
          </a:r>
          <a:endParaRPr lang="tr-TR" sz="5000" kern="1200"/>
        </a:p>
      </dsp:txBody>
      <dsp:txXfrm>
        <a:off x="79021" y="938700"/>
        <a:ext cx="4225852" cy="2473937"/>
      </dsp:txXfrm>
    </dsp:sp>
    <dsp:sp modelId="{7BCF3438-FDC6-43F8-A729-BBE70FC90604}">
      <dsp:nvSpPr>
        <dsp:cNvPr id="0" name=""/>
        <dsp:cNvSpPr/>
      </dsp:nvSpPr>
      <dsp:spPr>
        <a:xfrm>
          <a:off x="4819821" y="1632575"/>
          <a:ext cx="928515" cy="10861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4000" kern="1200"/>
        </a:p>
      </dsp:txBody>
      <dsp:txXfrm>
        <a:off x="4819821" y="1849812"/>
        <a:ext cx="649961" cy="651713"/>
      </dsp:txXfrm>
    </dsp:sp>
    <dsp:sp modelId="{83F0A24F-FE90-4D5B-8D28-BCF2D6355B3A}">
      <dsp:nvSpPr>
        <dsp:cNvPr id="0" name=""/>
        <dsp:cNvSpPr/>
      </dsp:nvSpPr>
      <dsp:spPr>
        <a:xfrm>
          <a:off x="6133757" y="861732"/>
          <a:ext cx="4379788" cy="26278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0" kern="1200" smtClean="0"/>
            <a:t>SORULAR…</a:t>
          </a:r>
          <a:endParaRPr lang="tr-TR" sz="5000" kern="1200"/>
        </a:p>
      </dsp:txBody>
      <dsp:txXfrm>
        <a:off x="6210725" y="938700"/>
        <a:ext cx="4225852" cy="24739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C27B2E-7BEF-4200-A590-31EFF815BA60}">
      <dsp:nvSpPr>
        <dsp:cNvPr id="0" name=""/>
        <dsp:cNvSpPr/>
      </dsp:nvSpPr>
      <dsp:spPr>
        <a:xfrm>
          <a:off x="0" y="111709"/>
          <a:ext cx="11395881" cy="1230693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Eğitim- öğretim, araştırma geliştirme ve toplumsal katkı  ile ilgili kalite konusundaki uygulamaları nelerdir? Açıklayacak. </a:t>
          </a:r>
          <a:endParaRPr lang="tr-TR" sz="2200" kern="1200"/>
        </a:p>
      </dsp:txBody>
      <dsp:txXfrm>
        <a:off x="60077" y="171786"/>
        <a:ext cx="11275727" cy="1110539"/>
      </dsp:txXfrm>
    </dsp:sp>
    <dsp:sp modelId="{F16C0B8C-1A45-4A3A-941B-A412C2FA958E}">
      <dsp:nvSpPr>
        <dsp:cNvPr id="0" name=""/>
        <dsp:cNvSpPr/>
      </dsp:nvSpPr>
      <dsp:spPr>
        <a:xfrm>
          <a:off x="0" y="1405763"/>
          <a:ext cx="11395881" cy="1230693"/>
        </a:xfrm>
        <a:prstGeom prst="roundRect">
          <a:avLst/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Örnek: 1) Eğitim müfredatlarının geliştirmesinde dış paydaş katkısı, öğrencilerin ödüllendirilmesi vb. uygulamaları ile ilgili bilgiler verilebilir. 2) Öğrenciler araştırma faaliyetlerine katılım sağlıyor mu? </a:t>
          </a:r>
          <a:endParaRPr lang="tr-TR" sz="2200" kern="1200"/>
        </a:p>
      </dsp:txBody>
      <dsp:txXfrm>
        <a:off x="60077" y="1465840"/>
        <a:ext cx="11275727" cy="1110539"/>
      </dsp:txXfrm>
    </dsp:sp>
    <dsp:sp modelId="{B720A69E-A582-4E18-95B3-23378253A311}">
      <dsp:nvSpPr>
        <dsp:cNvPr id="0" name=""/>
        <dsp:cNvSpPr/>
      </dsp:nvSpPr>
      <dsp:spPr>
        <a:xfrm>
          <a:off x="0" y="2699817"/>
          <a:ext cx="11395881" cy="1230693"/>
        </a:xfrm>
        <a:prstGeom prst="roundRect">
          <a:avLst/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Üniversitede Eğitim- öğretim, araştırma geliştirme ve toplumsal katkı  ile ilgili kaliteyi arttırmak için önerileri nelerdir? Açıklayacak. </a:t>
          </a:r>
          <a:endParaRPr lang="tr-TR" sz="2200" kern="1200"/>
        </a:p>
      </dsp:txBody>
      <dsp:txXfrm>
        <a:off x="60077" y="2759894"/>
        <a:ext cx="11275727" cy="1110539"/>
      </dsp:txXfrm>
    </dsp:sp>
    <dsp:sp modelId="{C2BEF7CF-90B5-47B2-A2D9-0E7D57CD02B0}">
      <dsp:nvSpPr>
        <dsp:cNvPr id="0" name=""/>
        <dsp:cNvSpPr/>
      </dsp:nvSpPr>
      <dsp:spPr>
        <a:xfrm>
          <a:off x="0" y="3993870"/>
          <a:ext cx="11395881" cy="1230693"/>
        </a:xfrm>
        <a:prstGeom prst="round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Örnek: 1) Akademik yazım konusunda </a:t>
          </a:r>
          <a:r>
            <a:rPr lang="tr-TR" sz="2200" kern="1200" dirty="0" err="1" smtClean="0"/>
            <a:t>peryodik</a:t>
          </a:r>
          <a:r>
            <a:rPr lang="tr-TR" sz="2200" kern="1200" dirty="0" smtClean="0"/>
            <a:t> eğitimler verilmesinin talep edilmesi. 2) Eğitim programlarını akredite etmek konusunda destek istemek. </a:t>
          </a:r>
          <a:endParaRPr lang="tr-TR" sz="2200" kern="1200" dirty="0"/>
        </a:p>
      </dsp:txBody>
      <dsp:txXfrm>
        <a:off x="60077" y="4053947"/>
        <a:ext cx="11275727" cy="11105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884322-05A4-47AA-8AF4-0352CE410784}">
      <dsp:nvSpPr>
        <dsp:cNvPr id="0" name=""/>
        <dsp:cNvSpPr/>
      </dsp:nvSpPr>
      <dsp:spPr>
        <a:xfrm>
          <a:off x="0" y="81411"/>
          <a:ext cx="10515600" cy="99312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Uygulama örneklerinin GÜ kalite komisyonuna aktarılması ne işe yarayacak? </a:t>
          </a:r>
          <a:endParaRPr lang="tr-TR" sz="2500" kern="1200" dirty="0"/>
        </a:p>
      </dsp:txBody>
      <dsp:txXfrm>
        <a:off x="48481" y="129892"/>
        <a:ext cx="10418638" cy="896166"/>
      </dsp:txXfrm>
    </dsp:sp>
    <dsp:sp modelId="{4DD2AFFB-3512-410C-B9A6-2241CB8698D0}">
      <dsp:nvSpPr>
        <dsp:cNvPr id="0" name=""/>
        <dsp:cNvSpPr/>
      </dsp:nvSpPr>
      <dsp:spPr>
        <a:xfrm>
          <a:off x="0" y="1146540"/>
          <a:ext cx="10515600" cy="99312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Cevap: Birimlerden gelen uygulamalara ilişkin bilgiler KİDR yazımında kullanılacak ve daha kapsayıcı bir KİDR yazılabilecek. </a:t>
          </a:r>
          <a:endParaRPr lang="tr-TR" sz="2500" kern="1200" dirty="0"/>
        </a:p>
      </dsp:txBody>
      <dsp:txXfrm>
        <a:off x="48481" y="1195021"/>
        <a:ext cx="10418638" cy="896166"/>
      </dsp:txXfrm>
    </dsp:sp>
    <dsp:sp modelId="{4D134836-87D2-466D-A33C-C16492239D25}">
      <dsp:nvSpPr>
        <dsp:cNvPr id="0" name=""/>
        <dsp:cNvSpPr/>
      </dsp:nvSpPr>
      <dsp:spPr>
        <a:xfrm>
          <a:off x="0" y="2211669"/>
          <a:ext cx="10515600" cy="99312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Önerilerin GÜ kalite komisyonuna aktarılması ne işe yarayacak?  </a:t>
          </a:r>
          <a:endParaRPr lang="tr-TR" sz="2500" kern="1200" dirty="0"/>
        </a:p>
      </dsp:txBody>
      <dsp:txXfrm>
        <a:off x="48481" y="2260150"/>
        <a:ext cx="10418638" cy="896166"/>
      </dsp:txXfrm>
    </dsp:sp>
    <dsp:sp modelId="{0E337883-30C4-4651-8FF3-2F3810F700A9}">
      <dsp:nvSpPr>
        <dsp:cNvPr id="0" name=""/>
        <dsp:cNvSpPr/>
      </dsp:nvSpPr>
      <dsp:spPr>
        <a:xfrm>
          <a:off x="0" y="3276797"/>
          <a:ext cx="10515600" cy="99312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Cevap: Üniversite üst yönetimi gündemine alınacak ve kabul edilen öneriler uygulamaya geçilecek. </a:t>
          </a:r>
          <a:endParaRPr lang="tr-TR" sz="2500" kern="1200"/>
        </a:p>
      </dsp:txBody>
      <dsp:txXfrm>
        <a:off x="48481" y="3325278"/>
        <a:ext cx="10418638" cy="8961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6086DC-67A1-4015-B67B-064CF6E05EB7}">
      <dsp:nvSpPr>
        <dsp:cNvPr id="0" name=""/>
        <dsp:cNvSpPr/>
      </dsp:nvSpPr>
      <dsp:spPr>
        <a:xfrm>
          <a:off x="0" y="43827"/>
          <a:ext cx="10644115" cy="21736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KURUMSAL İÇ DEĞERLENDİRME RAPORLARININDAN FİKİR ALINABİLİR. </a:t>
          </a:r>
          <a:endParaRPr lang="tr-TR" sz="2500" kern="1200"/>
        </a:p>
      </dsp:txBody>
      <dsp:txXfrm>
        <a:off x="106108" y="149935"/>
        <a:ext cx="10431899" cy="1961424"/>
      </dsp:txXfrm>
    </dsp:sp>
    <dsp:sp modelId="{FC8A676D-2C55-438E-BCBD-E93731C2B7B5}">
      <dsp:nvSpPr>
        <dsp:cNvPr id="0" name=""/>
        <dsp:cNvSpPr/>
      </dsp:nvSpPr>
      <dsp:spPr>
        <a:xfrm>
          <a:off x="0" y="2289468"/>
          <a:ext cx="10644115" cy="2173640"/>
        </a:xfrm>
        <a:prstGeom prst="round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KURUMSAL İÇ DEĞERLENDİRME RAPORLARININ </a:t>
          </a:r>
          <a:r>
            <a:rPr lang="tr-TR" sz="2500" b="1" kern="1200" dirty="0" smtClean="0"/>
            <a:t>SONUÇ</a:t>
          </a:r>
          <a:r>
            <a:rPr lang="tr-TR" sz="2500" kern="1200" dirty="0" smtClean="0"/>
            <a:t> BÖLÜMÜNDE ARAŞTIRMA, GELİŞTİRME VE TOPLUMSAL KATKI VE YÖNETİM SİSTEMİ KONUSUNDA KURUMUN GELİŞMEYE AÇIK YÖNLERİ BELİRTİLMİŞTİR. BURADAN YOLA ÇIKILARAK FİKİR ÜRETİLEBİLİR, YENİ UYGULAMALAR GERÇEKLEŞTİRİLEBİLİR. </a:t>
          </a:r>
          <a:endParaRPr lang="tr-TR" sz="2500" kern="1200" dirty="0"/>
        </a:p>
      </dsp:txBody>
      <dsp:txXfrm>
        <a:off x="106108" y="2395576"/>
        <a:ext cx="10431899" cy="19614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E73DC5-6724-4824-B746-36D94B87A7E4}">
      <dsp:nvSpPr>
        <dsp:cNvPr id="0" name=""/>
        <dsp:cNvSpPr/>
      </dsp:nvSpPr>
      <dsp:spPr>
        <a:xfrm>
          <a:off x="0" y="41544"/>
          <a:ext cx="10515600" cy="13747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err="1" smtClean="0"/>
            <a:t>KİDR’nin</a:t>
          </a:r>
          <a:r>
            <a:rPr lang="tr-TR" sz="2500" kern="1200" dirty="0" smtClean="0"/>
            <a:t> amacı nedir? Kurumun kendi güçlü ve gelişmeye açık yönlerini tanımasına ve iyileştirme süreçlerine katkı sağlayan ve her yıl düzenli olarak hazırlanan bir rapordur. </a:t>
          </a:r>
          <a:endParaRPr lang="tr-TR" sz="2500" kern="1200" dirty="0"/>
        </a:p>
      </dsp:txBody>
      <dsp:txXfrm>
        <a:off x="67110" y="108654"/>
        <a:ext cx="10381380" cy="1240530"/>
      </dsp:txXfrm>
    </dsp:sp>
    <dsp:sp modelId="{10D14024-A120-4C13-BE41-3795A64DCE4D}">
      <dsp:nvSpPr>
        <dsp:cNvPr id="0" name=""/>
        <dsp:cNvSpPr/>
      </dsp:nvSpPr>
      <dsp:spPr>
        <a:xfrm>
          <a:off x="0" y="1488294"/>
          <a:ext cx="10515600" cy="137475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err="1" smtClean="0"/>
            <a:t>KİDR’nin</a:t>
          </a:r>
          <a:r>
            <a:rPr lang="tr-TR" sz="2500" kern="1200" dirty="0" smtClean="0"/>
            <a:t> İçeriğinde neler bulunur: Kalite Güvencesi Sistemi, Eğitim-Öğretim, Araştırma, Geliştirme ve Toplumsal Katkı ve Yönetim Sistemi bölümleri yer alır. </a:t>
          </a:r>
          <a:endParaRPr lang="tr-TR" sz="2500" kern="1200" dirty="0"/>
        </a:p>
      </dsp:txBody>
      <dsp:txXfrm>
        <a:off x="67110" y="1555404"/>
        <a:ext cx="10381380" cy="1240530"/>
      </dsp:txXfrm>
    </dsp:sp>
    <dsp:sp modelId="{C70B8E89-B73F-4E13-A7A5-596971DF3B16}">
      <dsp:nvSpPr>
        <dsp:cNvPr id="0" name=""/>
        <dsp:cNvSpPr/>
      </dsp:nvSpPr>
      <dsp:spPr>
        <a:xfrm>
          <a:off x="0" y="2935044"/>
          <a:ext cx="10515600" cy="137475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KİDR’na nasıl ulşabilirim? http://strateji.gumushane.edu.tr/tr/sayfa/raporlar/kurum-iç-değerlendirme-raporu/</a:t>
          </a:r>
          <a:endParaRPr lang="tr-TR" sz="2500" kern="1200"/>
        </a:p>
      </dsp:txBody>
      <dsp:txXfrm>
        <a:off x="67110" y="3002154"/>
        <a:ext cx="10381380" cy="12405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9D4DCC-4878-433B-A519-700F07A5E63A}">
      <dsp:nvSpPr>
        <dsp:cNvPr id="0" name=""/>
        <dsp:cNvSpPr/>
      </dsp:nvSpPr>
      <dsp:spPr>
        <a:xfrm>
          <a:off x="0" y="0"/>
          <a:ext cx="10515600" cy="139851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/>
            <a:t>EĞİTİM- ÖĞRETİM</a:t>
          </a:r>
          <a:r>
            <a:rPr lang="tr-TR" sz="2500" kern="1200" dirty="0" smtClean="0"/>
            <a:t> İLE İLGİLİ ÖRNEK: «SINIF DIŞI ÖĞRENME ORTAMLARININ GELİŞTİRME» KONUSUNDA, BİRİMLER YENİ UYGULAMALAR BAŞLATABİLİR. </a:t>
          </a:r>
          <a:endParaRPr lang="tr-TR" sz="2500" kern="1200" dirty="0"/>
        </a:p>
      </dsp:txBody>
      <dsp:txXfrm>
        <a:off x="68270" y="68270"/>
        <a:ext cx="10379060" cy="1261975"/>
      </dsp:txXfrm>
    </dsp:sp>
    <dsp:sp modelId="{D5515B0E-4856-4B21-B787-FFE51CB17884}">
      <dsp:nvSpPr>
        <dsp:cNvPr id="0" name=""/>
        <dsp:cNvSpPr/>
      </dsp:nvSpPr>
      <dsp:spPr>
        <a:xfrm>
          <a:off x="0" y="1476411"/>
          <a:ext cx="10515600" cy="1398515"/>
        </a:xfrm>
        <a:prstGeom prst="roundRect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/>
            <a:t>ARAŞTIRMA-GELİŞTİRME VE TOPLUMSAL KATKI </a:t>
          </a:r>
          <a:r>
            <a:rPr lang="tr-TR" sz="2500" kern="1200" dirty="0" smtClean="0"/>
            <a:t>İLE İLGİLİ ÖRNEK: ARAŞTIRMA KONULARININ SEÇİMİNDE TOPLUMUN SORUNLARINA ÇÖZÜM ÜRETECEK PROJELER HAZIRLANMAYA BAŞLANABİLİR.  </a:t>
          </a:r>
          <a:endParaRPr lang="tr-TR" sz="2500" kern="1200" dirty="0"/>
        </a:p>
      </dsp:txBody>
      <dsp:txXfrm>
        <a:off x="68270" y="1544681"/>
        <a:ext cx="10379060" cy="1261975"/>
      </dsp:txXfrm>
    </dsp:sp>
    <dsp:sp modelId="{2D2545AD-F2C4-4871-B368-9D9065A7961C}">
      <dsp:nvSpPr>
        <dsp:cNvPr id="0" name=""/>
        <dsp:cNvSpPr/>
      </dsp:nvSpPr>
      <dsp:spPr>
        <a:xfrm>
          <a:off x="0" y="2946926"/>
          <a:ext cx="10515600" cy="1398515"/>
        </a:xfrm>
        <a:prstGeom prst="round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/>
            <a:t>YÖNETİM SİSTEMİ</a:t>
          </a:r>
          <a:r>
            <a:rPr lang="tr-TR" sz="2500" kern="1200" dirty="0" smtClean="0"/>
            <a:t> İLE İLGİLİ ÖRNEK: VERİ TOPLAMA SÜREÇLERİNİN MODERNİZE EDİLMESİ İLE İLGİLİ YENİ UYGULAMALAR GELİŞTİRMEK VE ÖNERİLERDE BULUNMAK. </a:t>
          </a:r>
          <a:endParaRPr lang="tr-TR" sz="2500" kern="1200" dirty="0"/>
        </a:p>
      </dsp:txBody>
      <dsp:txXfrm>
        <a:off x="68270" y="3015196"/>
        <a:ext cx="10379060" cy="12619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C7C0D-F234-47E7-9D46-99E35DCFEB40}">
      <dsp:nvSpPr>
        <dsp:cNvPr id="0" name=""/>
        <dsp:cNvSpPr/>
      </dsp:nvSpPr>
      <dsp:spPr>
        <a:xfrm>
          <a:off x="0" y="18790"/>
          <a:ext cx="10515600" cy="211367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HEMEN: BİRİM KALİTE SİSTEMİ KURACAK. BİRİM KALİTE KOMİSYONU OLUŞTURACAK. ÜYELERİNİ KENDİSİ BELİRLEYEBİLİR. BUNU İNTERNET SİTESİNDEN İLAN EDECEK. </a:t>
          </a:r>
          <a:endParaRPr lang="tr-TR" sz="3000" kern="1200" dirty="0"/>
        </a:p>
      </dsp:txBody>
      <dsp:txXfrm>
        <a:off x="103181" y="121971"/>
        <a:ext cx="10309238" cy="1907316"/>
      </dsp:txXfrm>
    </dsp:sp>
    <dsp:sp modelId="{96F7E27C-A97D-42A9-9300-88DBE0626361}">
      <dsp:nvSpPr>
        <dsp:cNvPr id="0" name=""/>
        <dsp:cNvSpPr/>
      </dsp:nvSpPr>
      <dsp:spPr>
        <a:xfrm>
          <a:off x="0" y="2218869"/>
          <a:ext cx="10515600" cy="2113678"/>
        </a:xfrm>
        <a:prstGeom prst="round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MEVCUT EĞİTİM ÖĞRETİM YILI SONU İLE DİĞER EĞİTİM ÖĞRETİM YILININ BAŞLANGICI ARASINDA, KALİTE İLE İLGİLİ UYGULAMALARINI VE ÖNELERİNİ GÜMÜŞHANE ÜNİVERSİTESİ KALİTE KOMİSYONUNA GÖNDERECEK. </a:t>
          </a:r>
          <a:endParaRPr lang="tr-TR" sz="3000" kern="1200" dirty="0"/>
        </a:p>
      </dsp:txBody>
      <dsp:txXfrm>
        <a:off x="103181" y="2322050"/>
        <a:ext cx="10309238" cy="190731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5F18A9-56F0-4585-8F33-A23339813718}">
      <dsp:nvSpPr>
        <dsp:cNvPr id="0" name=""/>
        <dsp:cNvSpPr/>
      </dsp:nvSpPr>
      <dsp:spPr>
        <a:xfrm>
          <a:off x="0" y="50949"/>
          <a:ext cx="10780594" cy="221247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Birim kalite kurullarından gelen eğitim- öğretim, araştırma geliştirme ve toplumsal katkı  ile ilgili kalite konusundaki uygulamaları kurumsal iç değerlendirme raporu yazımında kullanacak. </a:t>
          </a:r>
          <a:endParaRPr lang="tr-TR" sz="3100" kern="1200" dirty="0"/>
        </a:p>
      </dsp:txBody>
      <dsp:txXfrm>
        <a:off x="108004" y="158953"/>
        <a:ext cx="10564586" cy="1996462"/>
      </dsp:txXfrm>
    </dsp:sp>
    <dsp:sp modelId="{89F80CE5-C056-450A-8836-A093A4A2436F}">
      <dsp:nvSpPr>
        <dsp:cNvPr id="0" name=""/>
        <dsp:cNvSpPr/>
      </dsp:nvSpPr>
      <dsp:spPr>
        <a:xfrm>
          <a:off x="0" y="2352699"/>
          <a:ext cx="10780594" cy="2212470"/>
        </a:xfrm>
        <a:prstGeom prst="round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Eğitim- öğretim, araştırma geliştirme ve toplumsal katkı  ile ilgili kaliteyi arttırmak için önerileri tartışıp, üniversite senatosuna aktaracak</a:t>
          </a:r>
          <a:endParaRPr lang="tr-TR" sz="3100" kern="1200" dirty="0"/>
        </a:p>
      </dsp:txBody>
      <dsp:txXfrm>
        <a:off x="108004" y="2460703"/>
        <a:ext cx="10564586" cy="199646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BF2C39-3957-4D39-AA2D-AE8B2D1DDF28}">
      <dsp:nvSpPr>
        <dsp:cNvPr id="0" name=""/>
        <dsp:cNvSpPr/>
      </dsp:nvSpPr>
      <dsp:spPr>
        <a:xfrm>
          <a:off x="0" y="87758"/>
          <a:ext cx="10515600" cy="203463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smtClean="0"/>
            <a:t>GÜMÜŞHANE ÜNİVERSİTESİ KALİTE KOMİSYONUNDAN GELEN, KİDR’NU DEĞERLENDİRİP ONAYLAYACAK VEYA DÜZELTME İSTEYECEK. </a:t>
          </a:r>
          <a:endParaRPr lang="tr-TR" sz="3700" kern="1200"/>
        </a:p>
      </dsp:txBody>
      <dsp:txXfrm>
        <a:off x="99322" y="187080"/>
        <a:ext cx="10316956" cy="1835986"/>
      </dsp:txXfrm>
    </dsp:sp>
    <dsp:sp modelId="{18312E95-A306-4022-8707-B7D415F5A9C6}">
      <dsp:nvSpPr>
        <dsp:cNvPr id="0" name=""/>
        <dsp:cNvSpPr/>
      </dsp:nvSpPr>
      <dsp:spPr>
        <a:xfrm>
          <a:off x="0" y="2228949"/>
          <a:ext cx="10515600" cy="2034630"/>
        </a:xfrm>
        <a:prstGeom prst="round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KALİTEYİ İYİLEŞTİRME İLE İLGİLİ ÖNERİLERİ GÜNDEMİNE ALACAK, UYGUN GÖRÜLEN ÖNERİLER UYGULAMAYA GEÇİLECEK.</a:t>
          </a:r>
          <a:endParaRPr lang="tr-TR" sz="3700" kern="1200" dirty="0"/>
        </a:p>
      </dsp:txBody>
      <dsp:txXfrm>
        <a:off x="99322" y="2328271"/>
        <a:ext cx="10316956" cy="1835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4A7C-C5C0-410C-95C5-97F2C52FEC72}" type="datetimeFigureOut">
              <a:rPr lang="tr-TR" smtClean="0"/>
              <a:t>24.04.2019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1D73F-5261-4E44-B154-0A3E7CC2CB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928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4A7C-C5C0-410C-95C5-97F2C52FEC72}" type="datetimeFigureOut">
              <a:rPr lang="tr-TR" smtClean="0"/>
              <a:t>24.04.2019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1D73F-5261-4E44-B154-0A3E7CC2CB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7827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4A7C-C5C0-410C-95C5-97F2C52FEC72}" type="datetimeFigureOut">
              <a:rPr lang="tr-TR" smtClean="0"/>
              <a:t>24.04.2019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1D73F-5261-4E44-B154-0A3E7CC2CB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03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4A7C-C5C0-410C-95C5-97F2C52FEC72}" type="datetimeFigureOut">
              <a:rPr lang="tr-TR" smtClean="0"/>
              <a:t>24.04.2019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1D73F-5261-4E44-B154-0A3E7CC2CB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2246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4A7C-C5C0-410C-95C5-97F2C52FEC72}" type="datetimeFigureOut">
              <a:rPr lang="tr-TR" smtClean="0"/>
              <a:t>24.04.2019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1D73F-5261-4E44-B154-0A3E7CC2CB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521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4A7C-C5C0-410C-95C5-97F2C52FEC72}" type="datetimeFigureOut">
              <a:rPr lang="tr-TR" smtClean="0"/>
              <a:t>24.04.2019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1D73F-5261-4E44-B154-0A3E7CC2CB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4624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4A7C-C5C0-410C-95C5-97F2C52FEC72}" type="datetimeFigureOut">
              <a:rPr lang="tr-TR" smtClean="0"/>
              <a:t>24.04.2019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1D73F-5261-4E44-B154-0A3E7CC2CB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119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4A7C-C5C0-410C-95C5-97F2C52FEC72}" type="datetimeFigureOut">
              <a:rPr lang="tr-TR" smtClean="0"/>
              <a:t>24.04.2019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1D73F-5261-4E44-B154-0A3E7CC2CB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3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4A7C-C5C0-410C-95C5-97F2C52FEC72}" type="datetimeFigureOut">
              <a:rPr lang="tr-TR" smtClean="0"/>
              <a:t>24.04.2019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1D73F-5261-4E44-B154-0A3E7CC2CB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6633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4A7C-C5C0-410C-95C5-97F2C52FEC72}" type="datetimeFigureOut">
              <a:rPr lang="tr-TR" smtClean="0"/>
              <a:t>24.04.2019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1D73F-5261-4E44-B154-0A3E7CC2CB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2417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4A7C-C5C0-410C-95C5-97F2C52FEC72}" type="datetimeFigureOut">
              <a:rPr lang="tr-TR" smtClean="0"/>
              <a:t>24.04.2019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1D73F-5261-4E44-B154-0A3E7CC2CB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968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F4A7C-C5C0-410C-95C5-97F2C52FEC72}" type="datetimeFigureOut">
              <a:rPr lang="tr-TR" smtClean="0"/>
              <a:t>24.04.2019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1D73F-5261-4E44-B154-0A3E7CC2CB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643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GÜMÜŞHANE ÜNİVERSİTESİ KALİTE KOMİSYONU ve KURUMSAL İÇ DEĞERLENDİRME RAPORU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7885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GÜMÜŞHANE ÜNİVERSİTESİ KALİTE KOMİSYONU NE YAPACAK?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9776750"/>
              </p:ext>
            </p:extLst>
          </p:nvPr>
        </p:nvGraphicFramePr>
        <p:xfrm>
          <a:off x="573206" y="1825625"/>
          <a:ext cx="10780594" cy="46161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1605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dirty="0" smtClean="0"/>
              <a:t>GÜMÜŞHANE ÜNİVERSİTESİ SENATOSU NE YAPACAK? 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388751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0342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GÜMÜŞHANE ÜNİVERSİTESİ KALİTE SİSTEMİ</a:t>
            </a:r>
            <a:endParaRPr lang="tr-TR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9276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53667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914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GÜMÜŞHANE ÜNİVERSİTESİ KALİTE SİSTEMİ</a:t>
            </a:r>
            <a:endParaRPr lang="tr-TR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371336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1222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83609" y="0"/>
            <a:ext cx="10515600" cy="1325563"/>
          </a:xfrm>
        </p:spPr>
        <p:txBody>
          <a:bodyPr>
            <a:normAutofit/>
          </a:bodyPr>
          <a:lstStyle/>
          <a:p>
            <a:pPr lvl="0"/>
            <a:r>
              <a:rPr lang="tr-TR" dirty="0" smtClean="0"/>
              <a:t>BİRİM, BÖLÜM, ANABİLİMDALI KALİTE KOMİSYONLARI NE YAPACAK? 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1432919"/>
              </p:ext>
            </p:extLst>
          </p:nvPr>
        </p:nvGraphicFramePr>
        <p:xfrm>
          <a:off x="464023" y="1201004"/>
          <a:ext cx="11395881" cy="5336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0686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«Uygulama örnekleri ve öneriler» ne işe yarayacak?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426329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9680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4553" y="18770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ÖNERİLER ve UYGULAMALAR İÇİN NEREDEN FİKİR ALINABİLİR? NASIL YENİ UYGULAMALAR YAPILABİLİR.  </a:t>
            </a:r>
            <a:endParaRPr lang="tr-TR" dirty="0"/>
          </a:p>
        </p:txBody>
      </p:sp>
      <p:graphicFrame>
        <p:nvGraphicFramePr>
          <p:cNvPr id="9" name="İçerik Yer Tutucusu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343540"/>
              </p:ext>
            </p:extLst>
          </p:nvPr>
        </p:nvGraphicFramePr>
        <p:xfrm>
          <a:off x="709684" y="1825625"/>
          <a:ext cx="10644116" cy="4506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9213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KURUMSAL İÇ DEĞERLENDİRME RAPORU (KİDR) NEDİR?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20165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4794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/>
          <a:srcRect l="420" t="3872" r="35071" b="24114"/>
          <a:stretch/>
        </p:blipFill>
        <p:spPr>
          <a:xfrm>
            <a:off x="1551403" y="472199"/>
            <a:ext cx="9089194" cy="570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503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ÖNERİLER ve UYGULAMALAR İÇİN NEREDEN FİKİR ALINABİLİR? NASIL YENİ UYGULAMALAR YAPILABİLİR. </a:t>
            </a:r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9040298"/>
              </p:ext>
            </p:extLst>
          </p:nvPr>
        </p:nvGraphicFramePr>
        <p:xfrm>
          <a:off x="838200" y="2125876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5128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BİRİM KALİTE KOMİSYONLARI NE YAPACAK? NE ZAMAN YAPACAK?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69545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0380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581</Words>
  <Application>Microsoft Office PowerPoint</Application>
  <PresentationFormat>Geniş ekran</PresentationFormat>
  <Paragraphs>41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GÜMÜŞHANE ÜNİVERSİTESİ KALİTE KOMİSYONU ve KURUMSAL İÇ DEĞERLENDİRME RAPORU</vt:lpstr>
      <vt:lpstr>GÜMÜŞHANE ÜNİVERSİTESİ KALİTE SİSTEMİ</vt:lpstr>
      <vt:lpstr>BİRİM, BÖLÜM, ANABİLİMDALI KALİTE KOMİSYONLARI NE YAPACAK? </vt:lpstr>
      <vt:lpstr>«Uygulama örnekleri ve öneriler» ne işe yarayacak? </vt:lpstr>
      <vt:lpstr>ÖNERİLER ve UYGULAMALAR İÇİN NEREDEN FİKİR ALINABİLİR? NASIL YENİ UYGULAMALAR YAPILABİLİR.  </vt:lpstr>
      <vt:lpstr>KURUMSAL İÇ DEĞERLENDİRME RAPORU (KİDR) NEDİR? </vt:lpstr>
      <vt:lpstr>PowerPoint Sunusu</vt:lpstr>
      <vt:lpstr>ÖNERİLER ve UYGULAMALAR İÇİN NEREDEN FİKİR ALINABİLİR? NASIL YENİ UYGULAMALAR YAPILABİLİR. </vt:lpstr>
      <vt:lpstr>BİRİM KALİTE KOMİSYONLARI NE YAPACAK? NE ZAMAN YAPACAK? </vt:lpstr>
      <vt:lpstr>GÜMÜŞHANE ÜNİVERSİTESİ KALİTE KOMİSYONU NE YAPACAK? </vt:lpstr>
      <vt:lpstr>GÜMÜŞHANE ÜNİVERSİTESİ SENATOSU NE YAPACAK? </vt:lpstr>
      <vt:lpstr>GÜMÜŞHANE ÜNİVERSİTESİ KALİTE SİSTEMİ</vt:lpstr>
      <vt:lpstr>PowerPoint Sunusu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GÜMÜŞHANE ÜNİVERSİTESİ KALİTE KOMİSYONU</dc:title>
  <dc:creator>gumus2</dc:creator>
  <cp:lastModifiedBy>Windows Kullanıcısı</cp:lastModifiedBy>
  <cp:revision>12</cp:revision>
  <dcterms:created xsi:type="dcterms:W3CDTF">2019-04-23T12:10:53Z</dcterms:created>
  <dcterms:modified xsi:type="dcterms:W3CDTF">2019-04-24T11:34:02Z</dcterms:modified>
</cp:coreProperties>
</file>